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EE1F2"/>
    <a:srgbClr val="36E3FA"/>
    <a:srgbClr val="C4E3FC"/>
    <a:srgbClr val="1C476E"/>
    <a:srgbClr val="6C6E72"/>
    <a:srgbClr val="5B9BD5"/>
    <a:srgbClr val="A7A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9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A435-DF18-46A7-9008-38283FE05D89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D1E0E-EB58-4EE6-8B0A-6973217A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080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A435-DF18-46A7-9008-38283FE05D89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D1E0E-EB58-4EE6-8B0A-6973217A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40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A435-DF18-46A7-9008-38283FE05D89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D1E0E-EB58-4EE6-8B0A-6973217A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88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A435-DF18-46A7-9008-38283FE05D89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D1E0E-EB58-4EE6-8B0A-6973217A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49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A435-DF18-46A7-9008-38283FE05D89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D1E0E-EB58-4EE6-8B0A-6973217A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8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A435-DF18-46A7-9008-38283FE05D89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D1E0E-EB58-4EE6-8B0A-6973217A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83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A435-DF18-46A7-9008-38283FE05D89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D1E0E-EB58-4EE6-8B0A-6973217A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810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A435-DF18-46A7-9008-38283FE05D89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D1E0E-EB58-4EE6-8B0A-6973217A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83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A435-DF18-46A7-9008-38283FE05D89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D1E0E-EB58-4EE6-8B0A-6973217A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69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A435-DF18-46A7-9008-38283FE05D89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D1E0E-EB58-4EE6-8B0A-6973217A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064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DA435-DF18-46A7-9008-38283FE05D89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D1E0E-EB58-4EE6-8B0A-6973217A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9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CDA435-DF18-46A7-9008-38283FE05D89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D1E0E-EB58-4EE6-8B0A-6973217AF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6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g"/><Relationship Id="rId7" Type="http://schemas.openxmlformats.org/officeDocument/2006/relationships/image" Target="../media/image66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jpg"/><Relationship Id="rId4" Type="http://schemas.openxmlformats.org/officeDocument/2006/relationships/image" Target="../media/image63.jpg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jpg"/><Relationship Id="rId18" Type="http://schemas.openxmlformats.org/officeDocument/2006/relationships/image" Target="../media/image76.jpeg"/><Relationship Id="rId26" Type="http://schemas.openxmlformats.org/officeDocument/2006/relationships/image" Target="../media/image84.jpeg"/><Relationship Id="rId3" Type="http://schemas.openxmlformats.org/officeDocument/2006/relationships/image" Target="../media/image62.jpg"/><Relationship Id="rId21" Type="http://schemas.openxmlformats.org/officeDocument/2006/relationships/image" Target="../media/image79.jpeg"/><Relationship Id="rId7" Type="http://schemas.openxmlformats.org/officeDocument/2006/relationships/image" Target="../media/image66.jpg"/><Relationship Id="rId12" Type="http://schemas.openxmlformats.org/officeDocument/2006/relationships/image" Target="../media/image71.jpg"/><Relationship Id="rId17" Type="http://schemas.openxmlformats.org/officeDocument/2006/relationships/image" Target="../media/image75.jpeg"/><Relationship Id="rId25" Type="http://schemas.openxmlformats.org/officeDocument/2006/relationships/image" Target="../media/image83.jpeg"/><Relationship Id="rId2" Type="http://schemas.openxmlformats.org/officeDocument/2006/relationships/image" Target="../media/image61.jpg"/><Relationship Id="rId16" Type="http://schemas.openxmlformats.org/officeDocument/2006/relationships/image" Target="../media/image74.jpe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jpeg"/><Relationship Id="rId24" Type="http://schemas.openxmlformats.org/officeDocument/2006/relationships/image" Target="../media/image82.jpg"/><Relationship Id="rId5" Type="http://schemas.openxmlformats.org/officeDocument/2006/relationships/image" Target="../media/image64.jpg"/><Relationship Id="rId15" Type="http://schemas.openxmlformats.org/officeDocument/2006/relationships/image" Target="../media/image21.jpg"/><Relationship Id="rId23" Type="http://schemas.openxmlformats.org/officeDocument/2006/relationships/image" Target="../media/image81.jpeg"/><Relationship Id="rId10" Type="http://schemas.openxmlformats.org/officeDocument/2006/relationships/image" Target="../media/image69.jpg"/><Relationship Id="rId19" Type="http://schemas.openxmlformats.org/officeDocument/2006/relationships/image" Target="../media/image77.jpeg"/><Relationship Id="rId4" Type="http://schemas.openxmlformats.org/officeDocument/2006/relationships/image" Target="../media/image63.jp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0.jpeg"/><Relationship Id="rId27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jpg"/><Relationship Id="rId7" Type="http://schemas.openxmlformats.org/officeDocument/2006/relationships/image" Target="../media/image91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jpg"/><Relationship Id="rId11" Type="http://schemas.openxmlformats.org/officeDocument/2006/relationships/image" Target="../media/image95.jpg"/><Relationship Id="rId5" Type="http://schemas.openxmlformats.org/officeDocument/2006/relationships/image" Target="../media/image89.jpg"/><Relationship Id="rId10" Type="http://schemas.openxmlformats.org/officeDocument/2006/relationships/image" Target="../media/image94.jpg"/><Relationship Id="rId4" Type="http://schemas.openxmlformats.org/officeDocument/2006/relationships/image" Target="../media/image88.jpg"/><Relationship Id="rId9" Type="http://schemas.openxmlformats.org/officeDocument/2006/relationships/image" Target="../media/image9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13" Type="http://schemas.openxmlformats.org/officeDocument/2006/relationships/image" Target="../media/image108.jpeg"/><Relationship Id="rId18" Type="http://schemas.openxmlformats.org/officeDocument/2006/relationships/image" Target="../media/image113.png"/><Relationship Id="rId3" Type="http://schemas.openxmlformats.org/officeDocument/2006/relationships/image" Target="../media/image99.png"/><Relationship Id="rId7" Type="http://schemas.openxmlformats.org/officeDocument/2006/relationships/image" Target="../media/image102.jpg"/><Relationship Id="rId12" Type="http://schemas.openxmlformats.org/officeDocument/2006/relationships/image" Target="../media/image107.jpeg"/><Relationship Id="rId17" Type="http://schemas.openxmlformats.org/officeDocument/2006/relationships/image" Target="../media/image112.jpeg"/><Relationship Id="rId2" Type="http://schemas.openxmlformats.org/officeDocument/2006/relationships/image" Target="../media/image98.png"/><Relationship Id="rId16" Type="http://schemas.openxmlformats.org/officeDocument/2006/relationships/image" Target="../media/image111.jpeg"/><Relationship Id="rId20" Type="http://schemas.openxmlformats.org/officeDocument/2006/relationships/image" Target="../media/image1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jpeg"/><Relationship Id="rId11" Type="http://schemas.openxmlformats.org/officeDocument/2006/relationships/image" Target="../media/image106.jpeg"/><Relationship Id="rId5" Type="http://schemas.openxmlformats.org/officeDocument/2006/relationships/image" Target="../media/image37.png"/><Relationship Id="rId15" Type="http://schemas.openxmlformats.org/officeDocument/2006/relationships/image" Target="../media/image110.jpeg"/><Relationship Id="rId10" Type="http://schemas.openxmlformats.org/officeDocument/2006/relationships/image" Target="../media/image105.jpeg"/><Relationship Id="rId19" Type="http://schemas.openxmlformats.org/officeDocument/2006/relationships/image" Target="../media/image114.jpeg"/><Relationship Id="rId4" Type="http://schemas.openxmlformats.org/officeDocument/2006/relationships/image" Target="../media/image100.png"/><Relationship Id="rId9" Type="http://schemas.openxmlformats.org/officeDocument/2006/relationships/image" Target="../media/image104.jpeg"/><Relationship Id="rId14" Type="http://schemas.openxmlformats.org/officeDocument/2006/relationships/image" Target="../media/image10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g"/><Relationship Id="rId3" Type="http://schemas.openxmlformats.org/officeDocument/2006/relationships/image" Target="../media/image117.jpg"/><Relationship Id="rId7" Type="http://schemas.openxmlformats.org/officeDocument/2006/relationships/image" Target="../media/image39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5" Type="http://schemas.openxmlformats.org/officeDocument/2006/relationships/image" Target="../media/image118.jpg"/><Relationship Id="rId4" Type="http://schemas.openxmlformats.org/officeDocument/2006/relationships/image" Target="../media/image115.jpg"/><Relationship Id="rId9" Type="http://schemas.openxmlformats.org/officeDocument/2006/relationships/image" Target="../media/image120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jpg"/><Relationship Id="rId18" Type="http://schemas.openxmlformats.org/officeDocument/2006/relationships/image" Target="../media/image136.png"/><Relationship Id="rId3" Type="http://schemas.openxmlformats.org/officeDocument/2006/relationships/image" Target="../media/image122.jpeg"/><Relationship Id="rId21" Type="http://schemas.openxmlformats.org/officeDocument/2006/relationships/image" Target="../media/image139.jpeg"/><Relationship Id="rId7" Type="http://schemas.openxmlformats.org/officeDocument/2006/relationships/image" Target="../media/image126.jpg"/><Relationship Id="rId12" Type="http://schemas.openxmlformats.org/officeDocument/2006/relationships/image" Target="../media/image131.jpeg"/><Relationship Id="rId17" Type="http://schemas.openxmlformats.org/officeDocument/2006/relationships/image" Target="../media/image25.jpg"/><Relationship Id="rId2" Type="http://schemas.openxmlformats.org/officeDocument/2006/relationships/image" Target="../media/image121.jpeg"/><Relationship Id="rId16" Type="http://schemas.openxmlformats.org/officeDocument/2006/relationships/image" Target="../media/image135.jp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jpeg"/><Relationship Id="rId11" Type="http://schemas.openxmlformats.org/officeDocument/2006/relationships/image" Target="../media/image130.jpg"/><Relationship Id="rId5" Type="http://schemas.openxmlformats.org/officeDocument/2006/relationships/image" Target="../media/image124.png"/><Relationship Id="rId15" Type="http://schemas.openxmlformats.org/officeDocument/2006/relationships/image" Target="../media/image134.jpg"/><Relationship Id="rId23" Type="http://schemas.openxmlformats.org/officeDocument/2006/relationships/image" Target="../media/image141.png"/><Relationship Id="rId10" Type="http://schemas.openxmlformats.org/officeDocument/2006/relationships/image" Target="../media/image129.jpg"/><Relationship Id="rId19" Type="http://schemas.openxmlformats.org/officeDocument/2006/relationships/image" Target="../media/image137.jpeg"/><Relationship Id="rId4" Type="http://schemas.openxmlformats.org/officeDocument/2006/relationships/image" Target="../media/image123.jpeg"/><Relationship Id="rId9" Type="http://schemas.openxmlformats.org/officeDocument/2006/relationships/image" Target="../media/image128.jpg"/><Relationship Id="rId14" Type="http://schemas.openxmlformats.org/officeDocument/2006/relationships/image" Target="../media/image133.jpg"/><Relationship Id="rId22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g"/><Relationship Id="rId3" Type="http://schemas.openxmlformats.org/officeDocument/2006/relationships/image" Target="../media/image142.jpeg"/><Relationship Id="rId7" Type="http://schemas.openxmlformats.org/officeDocument/2006/relationships/image" Target="../media/image145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png"/><Relationship Id="rId11" Type="http://schemas.openxmlformats.org/officeDocument/2006/relationships/image" Target="../media/image149.png"/><Relationship Id="rId5" Type="http://schemas.openxmlformats.org/officeDocument/2006/relationships/image" Target="../media/image143.jpeg"/><Relationship Id="rId10" Type="http://schemas.openxmlformats.org/officeDocument/2006/relationships/image" Target="../media/image148.jpeg"/><Relationship Id="rId4" Type="http://schemas.openxmlformats.org/officeDocument/2006/relationships/image" Target="../media/image126.jpg"/><Relationship Id="rId9" Type="http://schemas.openxmlformats.org/officeDocument/2006/relationships/image" Target="../media/image1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12" Type="http://schemas.openxmlformats.org/officeDocument/2006/relationships/image" Target="../media/image21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jpg"/><Relationship Id="rId5" Type="http://schemas.openxmlformats.org/officeDocument/2006/relationships/image" Target="../media/image15.jpg"/><Relationship Id="rId10" Type="http://schemas.openxmlformats.org/officeDocument/2006/relationships/image" Target="../media/image19.jpeg"/><Relationship Id="rId4" Type="http://schemas.openxmlformats.org/officeDocument/2006/relationships/image" Target="../media/image14.png"/><Relationship Id="rId9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jpg"/><Relationship Id="rId3" Type="http://schemas.openxmlformats.org/officeDocument/2006/relationships/image" Target="../media/image151.jpeg"/><Relationship Id="rId7" Type="http://schemas.openxmlformats.org/officeDocument/2006/relationships/image" Target="../media/image153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jpeg"/><Relationship Id="rId5" Type="http://schemas.openxmlformats.org/officeDocument/2006/relationships/hyperlink" Target="http://www.temintaor.unimog.ade/" TargetMode="External"/><Relationship Id="rId10" Type="http://schemas.openxmlformats.org/officeDocument/2006/relationships/image" Target="../media/image87.jpg"/><Relationship Id="rId4" Type="http://schemas.openxmlformats.org/officeDocument/2006/relationships/image" Target="../media/image152.jpeg"/><Relationship Id="rId9" Type="http://schemas.openxmlformats.org/officeDocument/2006/relationships/image" Target="../media/image15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1.jpg"/><Relationship Id="rId4" Type="http://schemas.openxmlformats.org/officeDocument/2006/relationships/image" Target="../media/image8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1.jpg"/><Relationship Id="rId4" Type="http://schemas.openxmlformats.org/officeDocument/2006/relationships/image" Target="../media/image87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g"/><Relationship Id="rId3" Type="http://schemas.openxmlformats.org/officeDocument/2006/relationships/image" Target="../media/image166.jpg"/><Relationship Id="rId7" Type="http://schemas.openxmlformats.org/officeDocument/2006/relationships/image" Target="../media/image170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9.jpg"/><Relationship Id="rId5" Type="http://schemas.openxmlformats.org/officeDocument/2006/relationships/image" Target="../media/image168.jpg"/><Relationship Id="rId10" Type="http://schemas.openxmlformats.org/officeDocument/2006/relationships/image" Target="../media/image173.jpg"/><Relationship Id="rId4" Type="http://schemas.openxmlformats.org/officeDocument/2006/relationships/image" Target="../media/image167.jpeg"/><Relationship Id="rId9" Type="http://schemas.openxmlformats.org/officeDocument/2006/relationships/image" Target="../media/image17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g"/><Relationship Id="rId3" Type="http://schemas.openxmlformats.org/officeDocument/2006/relationships/image" Target="../media/image124.png"/><Relationship Id="rId7" Type="http://schemas.openxmlformats.org/officeDocument/2006/relationships/image" Target="../media/image133.jp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jpg"/><Relationship Id="rId11" Type="http://schemas.openxmlformats.org/officeDocument/2006/relationships/image" Target="../media/image176.png"/><Relationship Id="rId5" Type="http://schemas.openxmlformats.org/officeDocument/2006/relationships/image" Target="../media/image129.jpg"/><Relationship Id="rId10" Type="http://schemas.openxmlformats.org/officeDocument/2006/relationships/image" Target="../media/image175.jpg"/><Relationship Id="rId4" Type="http://schemas.openxmlformats.org/officeDocument/2006/relationships/image" Target="../media/image128.jpg"/><Relationship Id="rId9" Type="http://schemas.openxmlformats.org/officeDocument/2006/relationships/image" Target="../media/image17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jpg"/><Relationship Id="rId13" Type="http://schemas.openxmlformats.org/officeDocument/2006/relationships/image" Target="../media/image132.jpg"/><Relationship Id="rId3" Type="http://schemas.openxmlformats.org/officeDocument/2006/relationships/image" Target="../media/image178.png"/><Relationship Id="rId7" Type="http://schemas.openxmlformats.org/officeDocument/2006/relationships/image" Target="../media/image7.png"/><Relationship Id="rId12" Type="http://schemas.openxmlformats.org/officeDocument/2006/relationships/image" Target="../media/image129.jpg"/><Relationship Id="rId2" Type="http://schemas.openxmlformats.org/officeDocument/2006/relationships/image" Target="../media/image177.jpg"/><Relationship Id="rId16" Type="http://schemas.openxmlformats.org/officeDocument/2006/relationships/image" Target="../media/image1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jpg"/><Relationship Id="rId11" Type="http://schemas.openxmlformats.org/officeDocument/2006/relationships/image" Target="../media/image184.png"/><Relationship Id="rId5" Type="http://schemas.openxmlformats.org/officeDocument/2006/relationships/image" Target="../media/image180.png"/><Relationship Id="rId15" Type="http://schemas.openxmlformats.org/officeDocument/2006/relationships/image" Target="../media/image134.jpg"/><Relationship Id="rId10" Type="http://schemas.openxmlformats.org/officeDocument/2006/relationships/image" Target="../media/image122.jpeg"/><Relationship Id="rId4" Type="http://schemas.openxmlformats.org/officeDocument/2006/relationships/image" Target="../media/image179.jpg"/><Relationship Id="rId9" Type="http://schemas.openxmlformats.org/officeDocument/2006/relationships/image" Target="../media/image183.jpg"/><Relationship Id="rId14" Type="http://schemas.openxmlformats.org/officeDocument/2006/relationships/image" Target="../media/image13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0.jpeg"/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12" Type="http://schemas.openxmlformats.org/officeDocument/2006/relationships/image" Target="../media/image21.jpg"/><Relationship Id="rId17" Type="http://schemas.openxmlformats.org/officeDocument/2006/relationships/image" Target="../media/image34.jpeg"/><Relationship Id="rId2" Type="http://schemas.openxmlformats.org/officeDocument/2006/relationships/image" Target="../media/image16.png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20.jpg"/><Relationship Id="rId5" Type="http://schemas.openxmlformats.org/officeDocument/2006/relationships/image" Target="../media/image24.jpg"/><Relationship Id="rId15" Type="http://schemas.openxmlformats.org/officeDocument/2006/relationships/image" Target="../media/image32.jpg"/><Relationship Id="rId10" Type="http://schemas.openxmlformats.org/officeDocument/2006/relationships/image" Target="../media/image29.jp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13" Type="http://schemas.openxmlformats.org/officeDocument/2006/relationships/image" Target="../media/image6.png"/><Relationship Id="rId3" Type="http://schemas.openxmlformats.org/officeDocument/2006/relationships/hyperlink" Target="https://anwaltspraxis-magazin.de/fachbeitraege/strafrecht/2023/02/07/propagandadelikte-eine-rechtsprechungsuebersicht/" TargetMode="External"/><Relationship Id="rId7" Type="http://schemas.openxmlformats.org/officeDocument/2006/relationships/image" Target="../media/image53.jpeg"/><Relationship Id="rId12" Type="http://schemas.openxmlformats.org/officeDocument/2006/relationships/image" Target="../media/image58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jpeg"/><Relationship Id="rId10" Type="http://schemas.openxmlformats.org/officeDocument/2006/relationships/image" Target="../media/image56.jpg"/><Relationship Id="rId4" Type="http://schemas.openxmlformats.org/officeDocument/2006/relationships/image" Target="../media/image50.jpg"/><Relationship Id="rId9" Type="http://schemas.openxmlformats.org/officeDocument/2006/relationships/image" Target="../media/image55.jpg"/><Relationship Id="rId14" Type="http://schemas.openxmlformats.org/officeDocument/2006/relationships/image" Target="../media/image5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62" y="2195036"/>
            <a:ext cx="1133475" cy="4953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76000" y="1554370"/>
            <a:ext cx="4007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https://vault.fbi.gov/Charles%20Manson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38262" y="1511300"/>
            <a:ext cx="3013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HOMICIDE:KYSTAL</a:t>
            </a:r>
          </a:p>
          <a:p>
            <a:r>
              <a:rPr lang="en-US" dirty="0"/>
              <a:t>	</a:t>
            </a:r>
            <a:r>
              <a:rPr lang="en-US" dirty="0" err="1"/>
              <a:t>nonPoliceArrestXML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338262" y="2032000"/>
            <a:ext cx="9875838" cy="125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43" y="3896836"/>
            <a:ext cx="1133475" cy="1428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924300" y="2442686"/>
            <a:ext cx="54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ATB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24300" y="3598941"/>
            <a:ext cx="549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00700" y="2627352"/>
            <a:ext cx="2527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2023 August need Sun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921500" y="2812018"/>
            <a:ext cx="96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8255000" y="2671802"/>
            <a:ext cx="1028700" cy="83391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8151455" y="2635225"/>
            <a:ext cx="68580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041" y="3487132"/>
            <a:ext cx="770439" cy="81940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677318" y="3276600"/>
            <a:ext cx="1783924" cy="1206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40" y="2265929"/>
            <a:ext cx="468320" cy="69738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392" y="2504251"/>
            <a:ext cx="612878" cy="459067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2855561" y="2362150"/>
            <a:ext cx="1277098" cy="7733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29" y="5912126"/>
            <a:ext cx="1201489" cy="47201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543843" y="5602069"/>
            <a:ext cx="94543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629692" y="2614107"/>
            <a:ext cx="1298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Sun, tootsie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023626" y="2717673"/>
            <a:ext cx="186781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He is a </a:t>
            </a:r>
            <a:r>
              <a:rPr lang="en-US" sz="800" strike="sngStrike" dirty="0" err="1"/>
              <a:t>poseter</a:t>
            </a:r>
            <a:endParaRPr lang="en-US" sz="800" strike="sngStrike" dirty="0"/>
          </a:p>
          <a:p>
            <a:r>
              <a:rPr lang="en-US" sz="800" strike="sngStrike" dirty="0"/>
              <a:t>A hipster</a:t>
            </a:r>
          </a:p>
          <a:p>
            <a:r>
              <a:rPr lang="en-US" sz="800" strike="sngStrike" dirty="0"/>
              <a:t>He treats his wife with IBM blond</a:t>
            </a:r>
          </a:p>
          <a:p>
            <a:r>
              <a:rPr lang="en-US" sz="800" strike="sngStrike" dirty="0"/>
              <a:t>Hells angles </a:t>
            </a:r>
            <a:r>
              <a:rPr lang="en-US" sz="800" strike="sngStrike" dirty="0" err="1"/>
              <a:t>montirong</a:t>
            </a:r>
            <a:r>
              <a:rPr lang="en-US" sz="800" strike="sngStrike" dirty="0"/>
              <a:t> home and family</a:t>
            </a:r>
          </a:p>
          <a:p>
            <a:r>
              <a:rPr lang="en-US" sz="800" dirty="0"/>
              <a:t>[x] no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7668" y="3057783"/>
            <a:ext cx="595113" cy="71256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186414" y="3135673"/>
            <a:ext cx="20553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Designed the </a:t>
            </a:r>
            <a:r>
              <a:rPr lang="en-US" sz="800" strike="sngStrike" dirty="0" err="1"/>
              <a:t>tatto</a:t>
            </a:r>
            <a:r>
              <a:rPr lang="en-US" sz="800" strike="sngStrike" dirty="0"/>
              <a:t> and kickboxer </a:t>
            </a:r>
            <a:r>
              <a:rPr lang="en-US" dirty="0"/>
              <a:t>2010</a:t>
            </a:r>
          </a:p>
          <a:p>
            <a:r>
              <a:rPr lang="en-US" sz="800" strike="sngStrike" dirty="0" err="1"/>
              <a:t>Gheoho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micha</a:t>
            </a:r>
            <a:r>
              <a:rPr lang="en-US" sz="800" strike="sngStrike" dirty="0"/>
              <a:t>) welder </a:t>
            </a:r>
            <a:r>
              <a:rPr lang="en-US" sz="800" strike="sngStrike" dirty="0" err="1"/>
              <a:t>budling</a:t>
            </a:r>
            <a:r>
              <a:rPr lang="en-US" sz="800" strike="sngStrike" dirty="0"/>
              <a:t> B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9170504" y="3135531"/>
            <a:ext cx="1205948" cy="7613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543843" y="2195036"/>
            <a:ext cx="767713" cy="801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435100" y="3425559"/>
            <a:ext cx="876456" cy="1057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994400" y="3487132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jdk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5905500" y="3425559"/>
            <a:ext cx="457200" cy="614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1672352" y="5383355"/>
            <a:ext cx="876456" cy="1057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86" y="2748840"/>
            <a:ext cx="533400" cy="29527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1785305" y="2437705"/>
            <a:ext cx="767713" cy="801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620000" y="2094815"/>
            <a:ext cx="2756452" cy="4094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stCxn id="47" idx="1"/>
            <a:endCxn id="47" idx="3"/>
          </p:cNvCxnSpPr>
          <p:nvPr/>
        </p:nvCxnSpPr>
        <p:spPr>
          <a:xfrm>
            <a:off x="7620000" y="2299533"/>
            <a:ext cx="2756452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928" y="3568457"/>
            <a:ext cx="711151" cy="489904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8460695" y="3522583"/>
            <a:ext cx="1205948" cy="7613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629692" y="3896836"/>
            <a:ext cx="194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Hired,gheoho</a:t>
            </a:r>
            <a:r>
              <a:rPr lang="en-US" strike="sngStrike" dirty="0"/>
              <a:t>(dell)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939830" y="4358838"/>
            <a:ext cx="220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“you your face, daily”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245" y="5691810"/>
            <a:ext cx="750025" cy="97976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55" y="4266804"/>
            <a:ext cx="482461" cy="630242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8693702" y="434442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7925856" y="4209815"/>
            <a:ext cx="911399" cy="5446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8693702" y="4451260"/>
            <a:ext cx="36996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136100" y="5107347"/>
            <a:ext cx="549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ATB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050344" y="5960117"/>
            <a:ext cx="5579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http://localhost:8080/nonPolice/services/nonPolice?wsdl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057707" y="6268392"/>
            <a:ext cx="29931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IBM </a:t>
            </a:r>
            <a:r>
              <a:rPr lang="en-US" sz="900" dirty="0" err="1"/>
              <a:t>Semeru</a:t>
            </a:r>
            <a:r>
              <a:rPr lang="en-US" sz="900" dirty="0"/>
              <a:t> Runtime Open Edition 20.0.1.0 (build 20.0.1+9)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3957536" y="6329450"/>
            <a:ext cx="3322314" cy="111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848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31" y="1315592"/>
            <a:ext cx="6671025" cy="4310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50" y="1205492"/>
            <a:ext cx="3435350" cy="4487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350" y="5844500"/>
            <a:ext cx="1039607" cy="54818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7607300" y="5626099"/>
            <a:ext cx="2247900" cy="8636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8261350" y="1498600"/>
            <a:ext cx="3600450" cy="326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4976" y="6577894"/>
            <a:ext cx="220974" cy="26458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0354313" y="6570700"/>
            <a:ext cx="622300" cy="26458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flipV="1">
            <a:off x="9340498" y="6681493"/>
            <a:ext cx="287090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AUSCHWITZ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heitcamp,uwe</a:t>
            </a:r>
            <a:r>
              <a:rPr lang="en-US" sz="800" strike="sngStrike" dirty="0"/>
              <a:t>)</a:t>
            </a:r>
            <a:r>
              <a:rPr lang="en-US" sz="800" dirty="0"/>
              <a:t>.1/4.</a:t>
            </a:r>
            <a:r>
              <a:rPr lang="en-US" sz="800" strike="sngStrike" dirty="0"/>
              <a:t>marx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292140" y="5913940"/>
            <a:ext cx="15696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 IBM</a:t>
            </a:r>
          </a:p>
          <a:p>
            <a:r>
              <a:rPr lang="en-US" sz="800" dirty="0"/>
              <a:t>2006 </a:t>
            </a:r>
            <a:r>
              <a:rPr lang="en-US" sz="800" dirty="0" err="1"/>
              <a:t>ibm</a:t>
            </a:r>
            <a:endParaRPr lang="en-US" sz="800" dirty="0"/>
          </a:p>
          <a:p>
            <a:r>
              <a:rPr lang="en-US" sz="800" dirty="0"/>
              <a:t>2007 </a:t>
            </a:r>
            <a:r>
              <a:rPr lang="en-US" sz="800" dirty="0" err="1"/>
              <a:t>ibm.partner</a:t>
            </a:r>
            <a:endParaRPr lang="en-US" sz="800" dirty="0"/>
          </a:p>
          <a:p>
            <a:r>
              <a:rPr lang="en-US" sz="800" dirty="0"/>
              <a:t>2008 !</a:t>
            </a:r>
            <a:r>
              <a:rPr lang="en-US" sz="800" dirty="0" err="1"/>
              <a:t>SQ.IPX.INT.Pope.St.Anslmo</a:t>
            </a:r>
            <a:endParaRPr lang="en-US" sz="8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665463" y="6283272"/>
            <a:ext cx="311150" cy="419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921395" y="6236480"/>
            <a:ext cx="311150" cy="419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10921395" y="5913940"/>
            <a:ext cx="311150" cy="32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006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3" name="Isosceles Triangle 2"/>
          <p:cNvSpPr/>
          <p:nvPr/>
        </p:nvSpPr>
        <p:spPr>
          <a:xfrm>
            <a:off x="3327338" y="2237680"/>
            <a:ext cx="1257300" cy="13843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3676690">
            <a:off x="3181474" y="2277380"/>
            <a:ext cx="647700" cy="1498600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20" y="2311499"/>
            <a:ext cx="1236662" cy="123666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622800" y="2403027"/>
            <a:ext cx="1727200" cy="846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597900" y="2171560"/>
            <a:ext cx="3157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rgbClr val="FFFF00"/>
                </a:solidFill>
              </a:rPr>
              <a:t>G</a:t>
            </a:r>
            <a:r>
              <a:rPr lang="en-US" sz="5400" dirty="0" err="1">
                <a:solidFill>
                  <a:srgbClr val="FF0000"/>
                </a:solidFill>
              </a:rPr>
              <a:t>ym</a:t>
            </a:r>
            <a:r>
              <a:rPr lang="en-US" sz="5400" dirty="0" err="1">
                <a:solidFill>
                  <a:schemeClr val="accent1"/>
                </a:solidFill>
              </a:rPr>
              <a:t>a</a:t>
            </a:r>
            <a:r>
              <a:rPr lang="en-US" sz="5400" dirty="0" err="1">
                <a:solidFill>
                  <a:schemeClr val="accent6"/>
                </a:solidFill>
              </a:rPr>
              <a:t>si</a:t>
            </a:r>
            <a:r>
              <a:rPr lang="en-US" sz="5400" dirty="0" err="1">
                <a:solidFill>
                  <a:schemeClr val="accent2"/>
                </a:solidFill>
              </a:rPr>
              <a:t>um</a:t>
            </a:r>
            <a:endParaRPr lang="en-US" sz="5400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763000" y="2095500"/>
            <a:ext cx="3200400" cy="999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098" y="4295749"/>
            <a:ext cx="958092" cy="70211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2341590" y="3766893"/>
            <a:ext cx="2794000" cy="147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43900" y="1309031"/>
            <a:ext cx="2172454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Rudolf-Diesel-</a:t>
            </a:r>
            <a:r>
              <a:rPr lang="en-US" dirty="0" err="1">
                <a:solidFill>
                  <a:schemeClr val="bg1"/>
                </a:solidFill>
              </a:rPr>
              <a:t>Strasse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8343900" y="1309031"/>
            <a:ext cx="0" cy="1027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10" y="4259731"/>
            <a:ext cx="1007241" cy="73813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4112139" y="4029015"/>
            <a:ext cx="2794000" cy="147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7" y="1249144"/>
            <a:ext cx="1914525" cy="23812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7635" y="1397000"/>
            <a:ext cx="526815" cy="69101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2730500" y="1309031"/>
            <a:ext cx="1752600" cy="7864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978150" y="1244600"/>
            <a:ext cx="1752600" cy="7864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590800" y="2150844"/>
            <a:ext cx="5753099" cy="19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506691" y="3955196"/>
            <a:ext cx="5753099" cy="19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93830" y="1194830"/>
            <a:ext cx="3075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DIRECTOR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4793830" y="1397000"/>
            <a:ext cx="3181770" cy="425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471" y="4240873"/>
            <a:ext cx="1036917" cy="756989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2989290" y="4372880"/>
            <a:ext cx="2794000" cy="147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30" y="2309319"/>
            <a:ext cx="1427201" cy="142720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936" y="2369484"/>
            <a:ext cx="1186685" cy="1186685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5976156" y="2461060"/>
            <a:ext cx="2582465" cy="910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2109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3" name="Isosceles Triangle 2"/>
          <p:cNvSpPr/>
          <p:nvPr/>
        </p:nvSpPr>
        <p:spPr>
          <a:xfrm>
            <a:off x="3327338" y="2237680"/>
            <a:ext cx="1257300" cy="13843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3676690">
            <a:off x="3181474" y="2277380"/>
            <a:ext cx="647700" cy="1498600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120" y="2311499"/>
            <a:ext cx="1236662" cy="123666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622800" y="2403027"/>
            <a:ext cx="1727200" cy="846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597900" y="2171560"/>
            <a:ext cx="3157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>
                <a:solidFill>
                  <a:srgbClr val="FFFF00"/>
                </a:solidFill>
              </a:rPr>
              <a:t>G</a:t>
            </a:r>
            <a:r>
              <a:rPr lang="en-US" sz="5400" dirty="0" err="1">
                <a:solidFill>
                  <a:srgbClr val="FF0000"/>
                </a:solidFill>
              </a:rPr>
              <a:t>ym</a:t>
            </a:r>
            <a:r>
              <a:rPr lang="en-US" sz="5400" dirty="0" err="1">
                <a:solidFill>
                  <a:schemeClr val="accent1"/>
                </a:solidFill>
              </a:rPr>
              <a:t>a</a:t>
            </a:r>
            <a:r>
              <a:rPr lang="en-US" sz="5400" dirty="0" err="1">
                <a:solidFill>
                  <a:schemeClr val="accent6"/>
                </a:solidFill>
              </a:rPr>
              <a:t>si</a:t>
            </a:r>
            <a:r>
              <a:rPr lang="en-US" sz="5400" dirty="0" err="1">
                <a:solidFill>
                  <a:schemeClr val="accent2"/>
                </a:solidFill>
              </a:rPr>
              <a:t>um</a:t>
            </a:r>
            <a:endParaRPr lang="en-US" sz="5400" dirty="0">
              <a:solidFill>
                <a:schemeClr val="accent2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763000" y="2095500"/>
            <a:ext cx="3200400" cy="999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098" y="4295749"/>
            <a:ext cx="958092" cy="70211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2341590" y="3766893"/>
            <a:ext cx="2794000" cy="147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67516" y="1271289"/>
            <a:ext cx="1771639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Rudolf-Diesel-</a:t>
            </a:r>
            <a:r>
              <a:rPr lang="en-US" dirty="0" err="1">
                <a:solidFill>
                  <a:schemeClr val="bg1"/>
                </a:solidFill>
              </a:rPr>
              <a:t>Str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8343900" y="1309031"/>
            <a:ext cx="0" cy="1027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210" y="4259731"/>
            <a:ext cx="1007241" cy="7381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9" y="1131039"/>
            <a:ext cx="1914525" cy="23812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7635" y="1397000"/>
            <a:ext cx="526815" cy="691017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2590800" y="2150844"/>
            <a:ext cx="5753099" cy="19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506691" y="3955196"/>
            <a:ext cx="5753099" cy="19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93830" y="1194830"/>
            <a:ext cx="3075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DIRECTOR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4793830" y="1397000"/>
            <a:ext cx="3181770" cy="4259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471" y="4240873"/>
            <a:ext cx="1036917" cy="756989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2989290" y="4372880"/>
            <a:ext cx="2794000" cy="147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930" y="2309319"/>
            <a:ext cx="1427201" cy="142720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936" y="2369484"/>
            <a:ext cx="1186685" cy="1186685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5976156" y="2461060"/>
            <a:ext cx="2582465" cy="910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763000" y="5240093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PREA 0.00001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007600" y="5092700"/>
            <a:ext cx="1409360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Carl-Benz-</a:t>
            </a:r>
            <a:r>
              <a:rPr lang="en-US" dirty="0" err="1">
                <a:solidFill>
                  <a:schemeClr val="bg1"/>
                </a:solidFill>
              </a:rPr>
              <a:t>Str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030" y="5455537"/>
            <a:ext cx="208735" cy="20873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9228832" y="5347815"/>
            <a:ext cx="613668" cy="4982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08" y="4168086"/>
            <a:ext cx="1384800" cy="430947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6571" y="3512289"/>
            <a:ext cx="1912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Pope.St</a:t>
            </a:r>
            <a:r>
              <a:rPr lang="en-US" dirty="0"/>
              <a:t>. Peter </a:t>
            </a:r>
            <a:r>
              <a:rPr lang="en-US" b="1" dirty="0"/>
              <a:t>ATB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2" y="4942647"/>
            <a:ext cx="1338457" cy="89068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797" y="1441001"/>
            <a:ext cx="782383" cy="58603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2978150" y="1244600"/>
            <a:ext cx="1752600" cy="7864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730500" y="1309031"/>
            <a:ext cx="1752600" cy="7864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798790" y="6033577"/>
            <a:ext cx="3222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 x/y </a:t>
            </a:r>
            <a:r>
              <a:rPr lang="en-US" sz="800" strike="sngStrike" dirty="0" err="1"/>
              <a:t>gorbahce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micehala</a:t>
            </a:r>
            <a:r>
              <a:rPr lang="en-US" sz="800" strike="sngStrike" dirty="0"/>
              <a:t>, meet </a:t>
            </a:r>
            <a:r>
              <a:rPr lang="en-US" sz="800" strike="sngStrike" dirty="0" err="1"/>
              <a:t>hamiltoin</a:t>
            </a:r>
            <a:r>
              <a:rPr lang="en-US" sz="800" strike="sngStrike" dirty="0"/>
              <a:t>; </a:t>
            </a:r>
            <a:r>
              <a:rPr lang="en-US" sz="800" strike="sngStrike" dirty="0" err="1"/>
              <a:t>baden-baden</a:t>
            </a:r>
            <a:r>
              <a:rPr lang="en-US" dirty="0"/>
              <a:t>)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2544790" y="5913248"/>
            <a:ext cx="5753099" cy="19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35734" y="1746199"/>
            <a:ext cx="1001302" cy="376916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3130550" y="1397000"/>
            <a:ext cx="2252690" cy="7523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552" y="1103325"/>
            <a:ext cx="595502" cy="1080461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2596159" y="1090776"/>
            <a:ext cx="5701729" cy="1006173"/>
          </a:xfrm>
          <a:prstGeom prst="rect">
            <a:avLst/>
          </a:prstGeom>
          <a:solidFill>
            <a:srgbClr val="FFFFFF">
              <a:alpha val="7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2798790" y="2403027"/>
            <a:ext cx="2018698" cy="1156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686123" y="1701432"/>
            <a:ext cx="314060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1996 </a:t>
            </a:r>
            <a:r>
              <a:rPr lang="en-US" sz="1100" dirty="0" err="1"/>
              <a:t>Eval.calc.nonPoliceBrazilLogial.VIRINGA.MARY</a:t>
            </a:r>
            <a:endParaRPr lang="en-US" sz="1100" dirty="0"/>
          </a:p>
          <a:p>
            <a:r>
              <a:rPr lang="en-US" sz="1100" strike="sngStrike" dirty="0"/>
              <a:t>0.001 </a:t>
            </a:r>
            <a:r>
              <a:rPr lang="en-US" sz="1100" strike="sngStrike" dirty="0" err="1"/>
              <a:t>torshlusspanik</a:t>
            </a:r>
            <a:endParaRPr lang="en-US" sz="1100" strike="sngStrike" dirty="0"/>
          </a:p>
          <a:p>
            <a:r>
              <a:rPr lang="en-US" sz="1100" dirty="0"/>
              <a:t>HOMCE:VHS.ATOMBOMB</a:t>
            </a:r>
            <a:r>
              <a:rPr lang="en-US" sz="1100" strike="sngStrike" dirty="0"/>
              <a:t>(</a:t>
            </a:r>
            <a:r>
              <a:rPr lang="en-US" sz="1100" strike="sngStrike" dirty="0" err="1"/>
              <a:t>hahn</a:t>
            </a:r>
            <a:r>
              <a:rPr lang="en-US" sz="1100" strike="sngStrike" dirty="0"/>
              <a:t>)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79" y="6179549"/>
            <a:ext cx="674227" cy="35120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56" y="6179549"/>
            <a:ext cx="629319" cy="35241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07369" y="5817121"/>
            <a:ext cx="1789856" cy="28678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St. Peter-</a:t>
            </a:r>
            <a:r>
              <a:rPr lang="en-US" sz="1200" dirty="0" err="1"/>
              <a:t>Ording</a:t>
            </a:r>
            <a:endParaRPr 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194584" y="4622907"/>
            <a:ext cx="1702641" cy="338554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California HW1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14570" y="3881621"/>
            <a:ext cx="1620193" cy="248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Omaha Beach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1978517" y="3527304"/>
            <a:ext cx="0" cy="3236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5009" y="6493170"/>
            <a:ext cx="1649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Dr. Dr. Prof.WW2.CIVIL CODE.BPM:</a:t>
            </a:r>
          </a:p>
          <a:p>
            <a:r>
              <a:rPr lang="en-US" sz="800" dirty="0"/>
              <a:t>HOMICIDE:7</a:t>
            </a:r>
          </a:p>
          <a:p>
            <a:r>
              <a:rPr lang="en-US" sz="800" dirty="0"/>
              <a:t>HOMICIDE:2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571041" y="4279884"/>
            <a:ext cx="474863" cy="334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49" idx="3"/>
          </p:cNvCxnSpPr>
          <p:nvPr/>
        </p:nvCxnSpPr>
        <p:spPr>
          <a:xfrm flipV="1">
            <a:off x="482892" y="6355152"/>
            <a:ext cx="337114" cy="194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56" idx="0"/>
          </p:cNvCxnSpPr>
          <p:nvPr/>
        </p:nvCxnSpPr>
        <p:spPr>
          <a:xfrm flipV="1">
            <a:off x="929915" y="6355151"/>
            <a:ext cx="276900" cy="13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575092" y="6386295"/>
            <a:ext cx="3428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1995/6 PENTAGON.VIRIGNA.MARY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2399666" y="6373597"/>
            <a:ext cx="5753099" cy="19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057005" y="6451053"/>
            <a:ext cx="1771639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Rudolf-Diesel-</a:t>
            </a:r>
            <a:r>
              <a:rPr lang="en-US" dirty="0" err="1">
                <a:solidFill>
                  <a:schemeClr val="bg1"/>
                </a:solidFill>
              </a:rPr>
              <a:t>Str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069" y="5666317"/>
            <a:ext cx="203943" cy="246931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V="1">
            <a:off x="9381232" y="5500215"/>
            <a:ext cx="613668" cy="4982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987239" y="5583089"/>
            <a:ext cx="1661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Ddr</a:t>
            </a:r>
            <a:r>
              <a:rPr lang="en-US" sz="800" strike="sngStrike" dirty="0"/>
              <a:t> spy </a:t>
            </a:r>
            <a:r>
              <a:rPr lang="en-US" dirty="0" err="1"/>
              <a:t>FBI:FORD.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10516354" y="5664272"/>
            <a:ext cx="867263" cy="296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44048" y="6036474"/>
            <a:ext cx="162719" cy="62584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26325" y="3726873"/>
            <a:ext cx="152052" cy="422587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 flipV="1">
            <a:off x="10404244" y="3845571"/>
            <a:ext cx="867519" cy="201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9884589" y="4656549"/>
            <a:ext cx="17716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5.0,5.0 Deutsche </a:t>
            </a:r>
            <a:r>
              <a:rPr lang="en-US" sz="900" dirty="0" err="1"/>
              <a:t>WWI.Geschichte</a:t>
            </a:r>
            <a:endParaRPr lang="en-US" sz="900" dirty="0"/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10418255" y="4423739"/>
            <a:ext cx="352153" cy="505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11163705" y="4496167"/>
            <a:ext cx="388816" cy="391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ube 85"/>
          <p:cNvSpPr/>
          <p:nvPr/>
        </p:nvSpPr>
        <p:spPr>
          <a:xfrm>
            <a:off x="11139394" y="5934539"/>
            <a:ext cx="678381" cy="3541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docs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1269785" y="6028683"/>
            <a:ext cx="485839" cy="9590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cisco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11358113" y="6285800"/>
            <a:ext cx="6367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2014 CPVA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465" y="6016975"/>
            <a:ext cx="326064" cy="377548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 flipV="1">
            <a:off x="10418255" y="5998480"/>
            <a:ext cx="922690" cy="450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044897" y="3243429"/>
            <a:ext cx="1509644" cy="36933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Otto-Hahn-</a:t>
            </a:r>
            <a:r>
              <a:rPr lang="en-US" dirty="0" err="1">
                <a:solidFill>
                  <a:schemeClr val="bg1"/>
                </a:solidFill>
              </a:rPr>
              <a:t>Str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4112139" y="4029015"/>
            <a:ext cx="2794000" cy="147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4837795" y="1086623"/>
            <a:ext cx="2886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Dr. Dr. Prof.WW2.CIVILCODE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942" y="6102235"/>
            <a:ext cx="271823" cy="310655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9214969" y="6068371"/>
            <a:ext cx="613668" cy="4982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9214969" y="6389586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Stop-and-go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9269224" y="6478744"/>
            <a:ext cx="811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“Cheating(x[])”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53" y="6602331"/>
            <a:ext cx="280256" cy="209922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9732593" y="6563271"/>
            <a:ext cx="3561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ATB</a:t>
            </a:r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9335395" y="6668929"/>
            <a:ext cx="379521" cy="1571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6759" y="6373596"/>
            <a:ext cx="202174" cy="305993"/>
          </a:xfrm>
          <a:prstGeom prst="rect">
            <a:avLst/>
          </a:prstGeom>
        </p:spPr>
      </p:pic>
      <p:cxnSp>
        <p:nvCxnSpPr>
          <p:cNvPr id="106" name="Straight Connector 105"/>
          <p:cNvCxnSpPr/>
          <p:nvPr/>
        </p:nvCxnSpPr>
        <p:spPr>
          <a:xfrm flipV="1">
            <a:off x="8745777" y="6235127"/>
            <a:ext cx="613668" cy="4982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693" y="6465290"/>
            <a:ext cx="193989" cy="262337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311" y="6402908"/>
            <a:ext cx="258147" cy="258147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 flipV="1">
            <a:off x="8436061" y="6162790"/>
            <a:ext cx="613668" cy="4982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8523240" y="6265059"/>
            <a:ext cx="613668" cy="4982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2686885" y="1492601"/>
            <a:ext cx="5510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Wellenretuer</a:t>
            </a:r>
            <a:r>
              <a:rPr lang="en-US" strike="sngStrike" dirty="0"/>
              <a:t> (</a:t>
            </a:r>
            <a:r>
              <a:rPr lang="en-US" strike="sngStrike" dirty="0" err="1"/>
              <a:t>tran</a:t>
            </a:r>
            <a:r>
              <a:rPr lang="en-US" strike="sngStrike" dirty="0"/>
              <a:t>) Wave Rider(or) Newspaper(</a:t>
            </a:r>
            <a:r>
              <a:rPr lang="en-US" strike="sngStrike" dirty="0" err="1"/>
              <a:t>reuters</a:t>
            </a:r>
            <a:r>
              <a:rPr lang="en-US" strike="sngStrike" dirty="0"/>
              <a:t>)</a:t>
            </a:r>
          </a:p>
        </p:txBody>
      </p:sp>
      <p:sp>
        <p:nvSpPr>
          <p:cNvPr id="112" name="Oval 111"/>
          <p:cNvSpPr/>
          <p:nvPr/>
        </p:nvSpPr>
        <p:spPr>
          <a:xfrm>
            <a:off x="3327338" y="1182252"/>
            <a:ext cx="990724" cy="98925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/>
              <a:t>O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554638" y="1521547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maha</a:t>
            </a:r>
            <a:endParaRPr lang="en-US" dirty="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718625" y="1798622"/>
            <a:ext cx="417825" cy="265888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2655681" y="1072338"/>
            <a:ext cx="236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FEDERAL.VP.GERMANY</a:t>
            </a:r>
          </a:p>
        </p:txBody>
      </p:sp>
    </p:spTree>
    <p:extLst>
      <p:ext uri="{BB962C8B-B14F-4D97-AF65-F5344CB8AC3E}">
        <p14:creationId xmlns:p14="http://schemas.microsoft.com/office/powerpoint/2010/main" val="2129243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7" y="1249144"/>
            <a:ext cx="1914525" cy="23812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500" y="14732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24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37" y="1249144"/>
            <a:ext cx="1914525" cy="23812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1249144"/>
            <a:ext cx="1782285" cy="2381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36" y="3825438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292" y="3825438"/>
            <a:ext cx="876300" cy="876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23" y="3825438"/>
            <a:ext cx="876300" cy="876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0" y="3825438"/>
            <a:ext cx="876300" cy="876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3579" y="3414493"/>
            <a:ext cx="4160468" cy="23367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52114" y="5802322"/>
            <a:ext cx="1210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vote, high school </a:t>
            </a:r>
            <a:r>
              <a:rPr lang="en-US" sz="800" strike="sngStrike" dirty="0" err="1"/>
              <a:t>avg</a:t>
            </a:r>
            <a:endParaRPr lang="en-US" sz="800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579" y="2379343"/>
            <a:ext cx="876300" cy="876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178" y="2379343"/>
            <a:ext cx="693955" cy="9264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432" y="2379343"/>
            <a:ext cx="722206" cy="92646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75500" y="1828800"/>
            <a:ext cx="1841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Secretary of State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045529" y="3800038"/>
            <a:ext cx="3407718" cy="1925756"/>
          </a:xfrm>
          <a:prstGeom prst="rect">
            <a:avLst/>
          </a:prstGeom>
          <a:solidFill>
            <a:srgbClr val="FFFFF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542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309" y="2540738"/>
            <a:ext cx="1914525" cy="23812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700" y="5872107"/>
            <a:ext cx="1318291" cy="56498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700" y="4921988"/>
            <a:ext cx="1317879" cy="74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14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78890" y="1181101"/>
            <a:ext cx="1771639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Rudolf-Diesel-</a:t>
            </a:r>
            <a:r>
              <a:rPr lang="en-US" dirty="0" err="1">
                <a:solidFill>
                  <a:schemeClr val="bg1"/>
                </a:solidFill>
              </a:rPr>
              <a:t>Str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6900" y="1384300"/>
            <a:ext cx="206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1995/6  88</a:t>
            </a:r>
            <a:r>
              <a:rPr lang="en-US" baseline="30000" dirty="0"/>
              <a:t>th</a:t>
            </a:r>
            <a:r>
              <a:rPr lang="en-US" dirty="0"/>
              <a:t> TORT-1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89619" y="1968500"/>
            <a:ext cx="2418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Deutsch 5.0 (D)</a:t>
            </a:r>
          </a:p>
          <a:p>
            <a:r>
              <a:rPr lang="en-US" dirty="0" err="1"/>
              <a:t>WWI.Geschichte</a:t>
            </a:r>
            <a:r>
              <a:rPr lang="en-US" dirty="0"/>
              <a:t> 5.0 (D)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09" y="2446351"/>
            <a:ext cx="1064451" cy="150374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286000" y="1968500"/>
            <a:ext cx="736600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654300" y="2120900"/>
            <a:ext cx="1168400" cy="493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2" idx="2"/>
          </p:cNvCxnSpPr>
          <p:nvPr/>
        </p:nvCxnSpPr>
        <p:spPr>
          <a:xfrm>
            <a:off x="1460500" y="1271289"/>
            <a:ext cx="168510" cy="482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2701690" y="1276866"/>
            <a:ext cx="641819" cy="584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!raik.88th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654300" y="1271289"/>
            <a:ext cx="876300" cy="6972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43500" y="1968500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 July 15th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507" y="2367865"/>
            <a:ext cx="510694" cy="348151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5575300" y="2205469"/>
            <a:ext cx="1498600" cy="5672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43500" y="318847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24" name="Oval 23"/>
          <p:cNvSpPr/>
          <p:nvPr/>
        </p:nvSpPr>
        <p:spPr>
          <a:xfrm>
            <a:off x="7124231" y="1653194"/>
            <a:ext cx="825500" cy="8358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8th</a:t>
            </a:r>
          </a:p>
        </p:txBody>
      </p:sp>
      <p:sp>
        <p:nvSpPr>
          <p:cNvPr id="26" name="Oval 25"/>
          <p:cNvSpPr/>
          <p:nvPr/>
        </p:nvSpPr>
        <p:spPr>
          <a:xfrm>
            <a:off x="7496778" y="2441046"/>
            <a:ext cx="825500" cy="8358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8th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949731" y="2046767"/>
            <a:ext cx="4319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HOMICIDE:2Y.Pope.St Francis.angla.8</a:t>
            </a:r>
            <a:r>
              <a:rPr lang="en-US" baseline="30000" dirty="0"/>
              <a:t>th</a:t>
            </a:r>
            <a:r>
              <a:rPr lang="en-US" dirty="0"/>
              <a:t> Floor</a:t>
            </a:r>
          </a:p>
        </p:txBody>
      </p:sp>
      <p:sp>
        <p:nvSpPr>
          <p:cNvPr id="27" name="Oval 26"/>
          <p:cNvSpPr/>
          <p:nvPr/>
        </p:nvSpPr>
        <p:spPr>
          <a:xfrm>
            <a:off x="7949731" y="1606727"/>
            <a:ext cx="496238" cy="48650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SQ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572401" y="1644134"/>
            <a:ext cx="2297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Coleman Army Airfield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1" y="1828800"/>
            <a:ext cx="1053424" cy="165958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6610" y="4226936"/>
            <a:ext cx="204799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CIVIL CODE</a:t>
            </a:r>
          </a:p>
          <a:p>
            <a:r>
              <a:rPr lang="en-US" b="1" strike="sngStrike" dirty="0"/>
              <a:t>ATB</a:t>
            </a:r>
          </a:p>
          <a:p>
            <a:endParaRPr lang="en-US" dirty="0"/>
          </a:p>
          <a:p>
            <a:r>
              <a:rPr lang="en-US" dirty="0"/>
              <a:t>§Theft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§Public Disturbance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80" y="3965457"/>
            <a:ext cx="295538" cy="46394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268075" y="5935715"/>
            <a:ext cx="2525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KING.0.1 overlays DSM-TR-ISV </a:t>
            </a:r>
            <a:r>
              <a:rPr lang="en-US" sz="800" dirty="0" err="1"/>
              <a:t>Paraphil</a:t>
            </a:r>
            <a:r>
              <a:rPr lang="en-US" sz="800" dirty="0"/>
              <a:t> Inset Related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64600" y="3582956"/>
            <a:ext cx="2872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Mord</a:t>
            </a:r>
            <a:r>
              <a:rPr lang="en-US" strike="sngStrike" dirty="0"/>
              <a:t> (transl.) Murder 2 Year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085" y="3562248"/>
            <a:ext cx="260722" cy="41074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952972" y="3893752"/>
            <a:ext cx="3239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Robotics.Biometics.Died</a:t>
            </a:r>
            <a:r>
              <a:rPr lang="en-US" dirty="0"/>
              <a:t>. </a:t>
            </a:r>
            <a:r>
              <a:rPr lang="en-US" dirty="0" err="1"/>
              <a:t>Afgani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00" y="3960042"/>
            <a:ext cx="257607" cy="323750"/>
          </a:xfrm>
          <a:prstGeom prst="rect">
            <a:avLst/>
          </a:prstGeom>
        </p:spPr>
      </p:pic>
      <p:sp>
        <p:nvSpPr>
          <p:cNvPr id="38" name="Oval 37"/>
          <p:cNvSpPr/>
          <p:nvPr/>
        </p:nvSpPr>
        <p:spPr>
          <a:xfrm>
            <a:off x="8048759" y="3376370"/>
            <a:ext cx="496238" cy="48650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SQ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7358917" y="3322669"/>
            <a:ext cx="44962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34" idx="3"/>
          </p:cNvCxnSpPr>
          <p:nvPr/>
        </p:nvCxnSpPr>
        <p:spPr>
          <a:xfrm flipV="1">
            <a:off x="8544997" y="4078418"/>
            <a:ext cx="3647003" cy="43499"/>
          </a:xfrm>
          <a:prstGeom prst="line">
            <a:avLst/>
          </a:prstGeom>
          <a:ln>
            <a:solidFill>
              <a:srgbClr val="A7A7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1579756" y="3862877"/>
            <a:ext cx="5597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Pakistani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197850" y="4259914"/>
            <a:ext cx="3324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mdma</a:t>
            </a:r>
            <a:r>
              <a:rPr lang="en-US" sz="800" dirty="0"/>
              <a:t>).IPX Freiburg </a:t>
            </a:r>
            <a:r>
              <a:rPr lang="en-US" sz="800" strike="sngStrike" dirty="0"/>
              <a:t>“</a:t>
            </a:r>
            <a:r>
              <a:rPr lang="en-US" sz="800" strike="sngStrike" dirty="0" err="1"/>
              <a:t>Evo</a:t>
            </a:r>
            <a:r>
              <a:rPr lang="en-US" sz="800" strike="sngStrike" dirty="0"/>
              <a:t>” </a:t>
            </a:r>
            <a:r>
              <a:rPr lang="en-US" sz="800" strike="sngStrike" dirty="0" err="1"/>
              <a:t>Jackarta</a:t>
            </a:r>
            <a:r>
              <a:rPr lang="en-US" sz="800" strike="sngStrike" dirty="0"/>
              <a:t>  (NO java </a:t>
            </a:r>
            <a:r>
              <a:rPr lang="en-US" sz="800" strike="sngStrike" dirty="0" err="1"/>
              <a:t>jakarat</a:t>
            </a:r>
            <a:r>
              <a:rPr lang="en-US" sz="800" strike="sngStrike" dirty="0"/>
              <a:t>:</a:t>
            </a:r>
            <a:r>
              <a:rPr lang="en-US" sz="800" dirty="0"/>
              <a:t> IBM Governance)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7496778" y="4613551"/>
            <a:ext cx="44962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296988" y="418946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09869" y="4451071"/>
            <a:ext cx="21563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NSA.INT.Munich.0.00001 fine !HOMCEI:LUX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1430752" y="4314331"/>
            <a:ext cx="649537" cy="215444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Klosterweg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11430752" y="4121917"/>
            <a:ext cx="519777" cy="879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089619" y="1968500"/>
            <a:ext cx="2418354" cy="66726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7073900" y="1753632"/>
            <a:ext cx="422878" cy="9623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7358917" y="2726042"/>
            <a:ext cx="689842" cy="4624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76503" y="4776032"/>
            <a:ext cx="471924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September 1 1994 8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September 1 1995 8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September 1 1996 9</a:t>
            </a:r>
            <a:r>
              <a:rPr lang="en-US" baseline="30000" dirty="0"/>
              <a:t>th </a:t>
            </a:r>
          </a:p>
          <a:p>
            <a:endParaRPr lang="en-US" baseline="30000" dirty="0"/>
          </a:p>
          <a:p>
            <a:r>
              <a:rPr lang="en-US" dirty="0"/>
              <a:t>September 1 1997 CHECKPOINT CHARLIE(</a:t>
            </a:r>
            <a:r>
              <a:rPr lang="en-US" dirty="0" err="1"/>
              <a:t>KdeW</a:t>
            </a:r>
            <a:r>
              <a:rPr lang="en-US" dirty="0"/>
              <a:t>)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421838" y="5346647"/>
            <a:ext cx="2817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aseline="30000" dirty="0"/>
              <a:t>SQ.COLMENA ARMY AIRFIELD(Mannheim)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0624363" y="5549172"/>
            <a:ext cx="1543115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Friedenstrasse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624362" y="5104646"/>
            <a:ext cx="1404231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Hauptstrasse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58" y="5565939"/>
            <a:ext cx="480050" cy="48005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13" y="5592141"/>
            <a:ext cx="414798" cy="420378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596900" y="5715979"/>
            <a:ext cx="1032110" cy="3274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23" y="6127050"/>
            <a:ext cx="287954" cy="28795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80" y="6018215"/>
            <a:ext cx="480050" cy="480050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723564" y="6136357"/>
            <a:ext cx="1032110" cy="3274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45" y="5209954"/>
            <a:ext cx="565765" cy="37649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09" y="5181376"/>
            <a:ext cx="289684" cy="338222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V="1">
            <a:off x="707394" y="5204258"/>
            <a:ext cx="1032110" cy="3274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34" y="4984958"/>
            <a:ext cx="257041" cy="25704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294" y="4912922"/>
            <a:ext cx="191443" cy="19059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444" y="4845993"/>
            <a:ext cx="223129" cy="224125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804880" y="4945938"/>
            <a:ext cx="1032110" cy="3274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13792" y="4874684"/>
            <a:ext cx="8915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n-US" sz="800" b="1" i="0" dirty="0">
                <a:solidFill>
                  <a:srgbClr val="202124"/>
                </a:solidFill>
                <a:effectLst/>
                <a:latin typeface="Google Sans"/>
              </a:rPr>
              <a:t>3.515069 USD</a:t>
            </a:r>
            <a:endParaRPr lang="en-US" sz="800" dirty="0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371061" y="4776032"/>
            <a:ext cx="603673" cy="291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10" y="4498991"/>
            <a:ext cx="608394" cy="24716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10" y="4651391"/>
            <a:ext cx="608394" cy="24716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910" y="4803791"/>
            <a:ext cx="608394" cy="24716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422" y="4581345"/>
            <a:ext cx="213707" cy="21370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22" y="4733745"/>
            <a:ext cx="213707" cy="213707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222" y="4886145"/>
            <a:ext cx="213707" cy="213707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22" y="5038545"/>
            <a:ext cx="213707" cy="213707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840908" y="4565108"/>
            <a:ext cx="189197" cy="189197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>
            <a:off x="371061" y="5561223"/>
            <a:ext cx="1726767" cy="36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399949" y="6016699"/>
            <a:ext cx="1509580" cy="36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184943" y="4409141"/>
            <a:ext cx="243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ATB</a:t>
            </a:r>
            <a:r>
              <a:rPr lang="en-US" dirty="0"/>
              <a:t>  ATOMCLOCK(§187)</a:t>
            </a:r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40141" y="4444760"/>
            <a:ext cx="4751067" cy="59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37" y="3969552"/>
            <a:ext cx="287658" cy="44340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2800540" y="4232656"/>
            <a:ext cx="1207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HOMICIDE:AUSLAENDER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29" y="4739176"/>
            <a:ext cx="492185" cy="328123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68" y="1810701"/>
            <a:ext cx="520864" cy="520864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7772400" y="5067299"/>
            <a:ext cx="177331" cy="1430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9867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478" y="2109737"/>
            <a:ext cx="4786772" cy="26285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24" y="2216019"/>
            <a:ext cx="1174727" cy="17653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200150" y="1866769"/>
            <a:ext cx="1610736" cy="2216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82750" y="1312043"/>
            <a:ext cx="1390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ATOMCLOCK</a:t>
            </a:r>
          </a:p>
          <a:p>
            <a:r>
              <a:rPr lang="en-US" b="1" dirty="0"/>
              <a:t>(IMPORT</a:t>
            </a:r>
            <a:r>
              <a:rPr lang="en-US" dirty="0"/>
              <a:t>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98" y="1197058"/>
            <a:ext cx="1745125" cy="174512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535680" y="1923919"/>
            <a:ext cx="1610736" cy="2216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68" y="5505790"/>
            <a:ext cx="1197468" cy="88548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3306524" y="5226210"/>
            <a:ext cx="1285956" cy="10505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13001" y="4708158"/>
            <a:ext cx="1434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SALES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3287496" y="5326298"/>
            <a:ext cx="1285956" cy="10505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3" y="1197059"/>
            <a:ext cx="876300" cy="876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7" y="2109737"/>
            <a:ext cx="876300" cy="8763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255557" y="1152478"/>
            <a:ext cx="9958" cy="5445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538278" y="1360398"/>
            <a:ext cx="9958" cy="5445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474800" y="5316168"/>
            <a:ext cx="149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April 14, 1865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105" y="5741608"/>
            <a:ext cx="1242504" cy="828335"/>
          </a:xfrm>
          <a:prstGeom prst="rect">
            <a:avLst/>
          </a:prstGeom>
        </p:spPr>
      </p:pic>
      <p:sp>
        <p:nvSpPr>
          <p:cNvPr id="31" name="Cube 30"/>
          <p:cNvSpPr/>
          <p:nvPr/>
        </p:nvSpPr>
        <p:spPr>
          <a:xfrm>
            <a:off x="8965914" y="5416044"/>
            <a:ext cx="1028986" cy="115389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463250" y="4941297"/>
            <a:ext cx="3228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assassination of </a:t>
            </a:r>
            <a:r>
              <a:rPr lang="en-US" strike="sngStrike" dirty="0" err="1"/>
              <a:t>abraham</a:t>
            </a:r>
            <a:r>
              <a:rPr lang="en-US" strike="sngStrike" dirty="0"/>
              <a:t> </a:t>
            </a:r>
            <a:r>
              <a:rPr lang="en-US" strike="sngStrike" dirty="0" err="1"/>
              <a:t>lincoln</a:t>
            </a:r>
            <a:endParaRPr lang="en-US" strike="sngStrike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7599105" y="5162063"/>
            <a:ext cx="2852995" cy="1114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463250" y="4935758"/>
            <a:ext cx="3228000" cy="1661761"/>
          </a:xfrm>
          <a:prstGeom prst="rect">
            <a:avLst/>
          </a:prstGeom>
          <a:solidFill>
            <a:srgbClr val="FFFFFF">
              <a:alpha val="7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459063" y="489072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614" y="4957426"/>
            <a:ext cx="1328771" cy="171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80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005" y="4151177"/>
            <a:ext cx="411754" cy="41175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316" y="1734650"/>
            <a:ext cx="1988256" cy="11183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488" y="5440400"/>
            <a:ext cx="1988256" cy="11183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00" y="5286578"/>
            <a:ext cx="622300" cy="9656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80886" y="4917246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</a:t>
            </a:r>
            <a:r>
              <a:rPr lang="en-US" strike="sngStrike" dirty="0" err="1"/>
              <a:t>floh</a:t>
            </a:r>
            <a:r>
              <a:rPr lang="en-US" strike="sngStrike" dirty="0"/>
              <a:t>”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8470900" y="4779016"/>
            <a:ext cx="1346200" cy="147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8699500" y="4216400"/>
            <a:ext cx="889000" cy="7253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J5</a:t>
            </a:r>
          </a:p>
        </p:txBody>
      </p:sp>
      <p:sp>
        <p:nvSpPr>
          <p:cNvPr id="12" name="Oval 11"/>
          <p:cNvSpPr/>
          <p:nvPr/>
        </p:nvSpPr>
        <p:spPr>
          <a:xfrm>
            <a:off x="8625893" y="4917246"/>
            <a:ext cx="1036214" cy="1564446"/>
          </a:xfrm>
          <a:prstGeom prst="ellipse">
            <a:avLst/>
          </a:prstGeom>
          <a:solidFill>
            <a:srgbClr val="FFFFFF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831290" y="1648773"/>
            <a:ext cx="3365500" cy="1008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36916" y="5227936"/>
            <a:ext cx="6375400" cy="1511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36" y="1586046"/>
            <a:ext cx="1592862" cy="15928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49" y="5157279"/>
            <a:ext cx="1031234" cy="103123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817942" y="4631496"/>
            <a:ext cx="1168341" cy="19742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970342" y="4783896"/>
            <a:ext cx="1168341" cy="19742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62949" y="4633263"/>
            <a:ext cx="1168341" cy="19742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694" y="4975895"/>
            <a:ext cx="1873250" cy="115144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336" y="4959161"/>
            <a:ext cx="1873250" cy="115144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2070" y="5157279"/>
            <a:ext cx="871631" cy="98784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960287" y="4917246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“jot”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5650301" y="4779016"/>
            <a:ext cx="1346200" cy="147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878901" y="4216400"/>
            <a:ext cx="889000" cy="7253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J5</a:t>
            </a:r>
          </a:p>
        </p:txBody>
      </p:sp>
      <p:sp>
        <p:nvSpPr>
          <p:cNvPr id="37" name="Oval 36"/>
          <p:cNvSpPr/>
          <p:nvPr/>
        </p:nvSpPr>
        <p:spPr>
          <a:xfrm>
            <a:off x="5730029" y="4959161"/>
            <a:ext cx="1036214" cy="1564446"/>
          </a:xfrm>
          <a:prstGeom prst="ellipse">
            <a:avLst/>
          </a:prstGeom>
          <a:solidFill>
            <a:srgbClr val="FFFFFF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960287" y="3689364"/>
            <a:ext cx="1435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)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970342" y="4058696"/>
            <a:ext cx="1113275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730029" y="4216400"/>
            <a:ext cx="1266472" cy="562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319664" y="4255575"/>
            <a:ext cx="1342443" cy="655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172" y="1221194"/>
            <a:ext cx="1071721" cy="7126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401" y="1717619"/>
            <a:ext cx="926325" cy="63578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609" y="6252216"/>
            <a:ext cx="718704" cy="40758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337" y="6191086"/>
            <a:ext cx="718704" cy="407587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6568093" y="6110608"/>
            <a:ext cx="1352995" cy="647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9707721" y="6107724"/>
            <a:ext cx="1433247" cy="631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0424344" y="3874030"/>
            <a:ext cx="1132656" cy="6236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DL.CA-US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0424344" y="3689364"/>
            <a:ext cx="445697" cy="5270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0727515" y="3830018"/>
            <a:ext cx="445697" cy="5270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0919409" y="3740002"/>
            <a:ext cx="445697" cy="52703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270" y="4420342"/>
            <a:ext cx="386796" cy="219357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0060317" y="4508525"/>
            <a:ext cx="13598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Pope.St.Nick</a:t>
            </a:r>
            <a:endParaRPr lang="en-US" dirty="0"/>
          </a:p>
          <a:p>
            <a:r>
              <a:rPr lang="en-US" sz="800" strike="sngStrike" dirty="0"/>
              <a:t>Dog erection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953280" y="3707111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IPX.KING.</a:t>
            </a:r>
            <a:r>
              <a:rPr lang="en-US" sz="800" strike="sngStrike" dirty="0" err="1"/>
              <a:t>platic</a:t>
            </a:r>
            <a:r>
              <a:rPr lang="en-US" sz="800" strike="sngStrike" dirty="0"/>
              <a:t> shoes</a:t>
            </a:r>
          </a:p>
          <a:p>
            <a:r>
              <a:rPr lang="en-US" sz="800" dirty="0"/>
              <a:t>HOMCE:LUX </a:t>
            </a:r>
            <a:r>
              <a:rPr lang="en-US" sz="800" strike="sngStrike" dirty="0" err="1"/>
              <a:t>globus</a:t>
            </a:r>
            <a:endParaRPr lang="en-US" sz="800" strike="sngStrike" dirty="0"/>
          </a:p>
        </p:txBody>
      </p:sp>
      <p:cxnSp>
        <p:nvCxnSpPr>
          <p:cNvPr id="61" name="Straight Connector 60"/>
          <p:cNvCxnSpPr>
            <a:endCxn id="55" idx="3"/>
          </p:cNvCxnSpPr>
          <p:nvPr/>
        </p:nvCxnSpPr>
        <p:spPr>
          <a:xfrm>
            <a:off x="9968336" y="4530020"/>
            <a:ext cx="1451840" cy="2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186961" y="1221194"/>
            <a:ext cx="2338039" cy="712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96000" y="1520741"/>
            <a:ext cx="1651000" cy="111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7396001" y="4631496"/>
            <a:ext cx="808199" cy="1495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0357589" y="4639699"/>
            <a:ext cx="1305804" cy="1468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76336" y="34557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1995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0357589" y="3218041"/>
            <a:ext cx="1771639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Rudolf-Diesel-</a:t>
            </a:r>
            <a:r>
              <a:rPr lang="en-US" dirty="0" err="1">
                <a:solidFill>
                  <a:schemeClr val="bg1"/>
                </a:solidFill>
              </a:rPr>
              <a:t>Str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0372993" y="1161745"/>
            <a:ext cx="1468593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Marlin Blvd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392" y="1941818"/>
            <a:ext cx="770800" cy="770800"/>
          </a:xfrm>
          <a:prstGeom prst="rect">
            <a:avLst/>
          </a:prstGeom>
        </p:spPr>
      </p:pic>
      <p:cxnSp>
        <p:nvCxnSpPr>
          <p:cNvPr id="76" name="Straight Connector 75"/>
          <p:cNvCxnSpPr>
            <a:endCxn id="74" idx="1"/>
          </p:cNvCxnSpPr>
          <p:nvPr/>
        </p:nvCxnSpPr>
        <p:spPr>
          <a:xfrm flipH="1">
            <a:off x="9876392" y="1933888"/>
            <a:ext cx="1296820" cy="39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436916" y="111472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1986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389222" y="4483307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445" y="2011713"/>
            <a:ext cx="1157070" cy="1157070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>
            <a:off x="7721082" y="2167547"/>
            <a:ext cx="1651000" cy="111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09" y="2430874"/>
            <a:ext cx="977945" cy="977945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5577329" y="2156397"/>
            <a:ext cx="1651000" cy="111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35" y="4136305"/>
            <a:ext cx="338248" cy="338248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093" y="4136549"/>
            <a:ext cx="357931" cy="357931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1561454" y="4189916"/>
            <a:ext cx="1885724" cy="230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Pena (</a:t>
            </a:r>
            <a:r>
              <a:rPr lang="en-US" strike="sngStrike" dirty="0" err="1"/>
              <a:t>tranl</a:t>
            </a:r>
            <a:r>
              <a:rPr lang="en-US" strike="sngStrike" dirty="0"/>
              <a:t> Bum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13" y="4090101"/>
            <a:ext cx="252456" cy="430056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863918" y="4229361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“loud”</a:t>
            </a:r>
          </a:p>
        </p:txBody>
      </p:sp>
      <p:sp>
        <p:nvSpPr>
          <p:cNvPr id="90" name="Rectangle 89"/>
          <p:cNvSpPr/>
          <p:nvPr/>
        </p:nvSpPr>
        <p:spPr>
          <a:xfrm>
            <a:off x="877511" y="4372382"/>
            <a:ext cx="14093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 err="1"/>
              <a:t>Ipx</a:t>
            </a:r>
            <a:r>
              <a:rPr lang="en-US" sz="800" b="1" dirty="0"/>
              <a:t> </a:t>
            </a:r>
            <a:r>
              <a:rPr lang="en-US" sz="800" strike="sngStrike" dirty="0" err="1"/>
              <a:t>recyling:pms:green:braun</a:t>
            </a:r>
            <a:endParaRPr lang="en-US" sz="800" strike="sngStrike" dirty="0"/>
          </a:p>
        </p:txBody>
      </p:sp>
      <p:sp>
        <p:nvSpPr>
          <p:cNvPr id="91" name="TextBox 90"/>
          <p:cNvSpPr txBox="1"/>
          <p:nvPr/>
        </p:nvSpPr>
        <p:spPr>
          <a:xfrm>
            <a:off x="2434802" y="4493948"/>
            <a:ext cx="9909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ATOMBOMB(</a:t>
            </a:r>
            <a:r>
              <a:rPr lang="en-US" sz="800" dirty="0" err="1"/>
              <a:t>hahn</a:t>
            </a:r>
            <a:r>
              <a:rPr lang="en-US" sz="800" dirty="0"/>
              <a:t>)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813" y="5389956"/>
            <a:ext cx="546130" cy="400218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001" y="5375587"/>
            <a:ext cx="546130" cy="400218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6021254" y="3920466"/>
            <a:ext cx="112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heion</a:t>
            </a:r>
            <a:r>
              <a:rPr lang="en-US" sz="800" strike="sngStrike" dirty="0"/>
              <a:t>).uncle</a:t>
            </a:r>
          </a:p>
        </p:txBody>
      </p:sp>
      <p:sp>
        <p:nvSpPr>
          <p:cNvPr id="98" name="Rectangle 97"/>
          <p:cNvSpPr/>
          <p:nvPr/>
        </p:nvSpPr>
        <p:spPr>
          <a:xfrm>
            <a:off x="8709230" y="3954510"/>
            <a:ext cx="1151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heion</a:t>
            </a:r>
            <a:r>
              <a:rPr lang="en-US" sz="800" strike="sngStrike" dirty="0"/>
              <a:t>).</a:t>
            </a:r>
            <a:r>
              <a:rPr lang="en-US" sz="800" strike="sngStrike" dirty="0" err="1"/>
              <a:t>fahter</a:t>
            </a:r>
            <a:endParaRPr lang="en-US" sz="800" strike="sngStrike" dirty="0"/>
          </a:p>
        </p:txBody>
      </p:sp>
      <p:sp>
        <p:nvSpPr>
          <p:cNvPr id="99" name="TextBox 98"/>
          <p:cNvSpPr txBox="1"/>
          <p:nvPr/>
        </p:nvSpPr>
        <p:spPr>
          <a:xfrm>
            <a:off x="4316543" y="4012260"/>
            <a:ext cx="22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CPVA.NAMECHE</a:t>
            </a:r>
            <a:r>
              <a:rPr lang="en-US" sz="800" strike="sngStrike" dirty="0"/>
              <a:t>N(</a:t>
            </a:r>
            <a:r>
              <a:rPr lang="en-US" sz="800" strike="sngStrike" dirty="0" err="1"/>
              <a:t>freepziza</a:t>
            </a:r>
            <a:r>
              <a:rPr lang="en-US" sz="800" strike="sngStrike" dirty="0"/>
              <a:t>)</a:t>
            </a: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96703" y="3565030"/>
            <a:ext cx="2303188" cy="312527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>
          <a:xfrm>
            <a:off x="2311690" y="3230451"/>
            <a:ext cx="2698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!41.CPVA.NAMECHE</a:t>
            </a:r>
            <a:r>
              <a:rPr lang="en-US" strike="sngStrike" dirty="0"/>
              <a:t>N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freepziza</a:t>
            </a:r>
            <a:r>
              <a:rPr lang="en-US" strike="sngStrike" dirty="0"/>
              <a:t>)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286871" y="3035300"/>
            <a:ext cx="2615329" cy="2514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FBI:WMD:DUBLIN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013" y="3091065"/>
            <a:ext cx="381163" cy="191183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>
            <a:off x="5009241" y="2853044"/>
            <a:ext cx="381163" cy="6026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70557" y="3070216"/>
            <a:ext cx="653400" cy="285780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4833966" y="3341243"/>
            <a:ext cx="14141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Othe</a:t>
            </a:r>
            <a:r>
              <a:rPr lang="en-US" sz="800" strike="sngStrike" dirty="0"/>
              <a:t>: can I watch </a:t>
            </a:r>
            <a:r>
              <a:rPr lang="en-US" sz="800" strike="sngStrike" dirty="0" err="1"/>
              <a:t>fredy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kuger</a:t>
            </a:r>
            <a:endParaRPr lang="en-US" sz="800" strike="sngStrike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 flipV="1">
            <a:off x="5664911" y="3010248"/>
            <a:ext cx="522054" cy="226632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>
            <a:off x="5435986" y="2830814"/>
            <a:ext cx="842665" cy="6228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934722" y="3595933"/>
            <a:ext cx="2109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Pope.St</a:t>
            </a:r>
            <a:r>
              <a:rPr lang="en-US" sz="800" dirty="0"/>
              <a:t>. </a:t>
            </a:r>
            <a:r>
              <a:rPr lang="en-US" sz="800" dirty="0" err="1"/>
              <a:t>Anselom.INTENTE</a:t>
            </a:r>
            <a:r>
              <a:rPr lang="en-US" sz="800" dirty="0"/>
              <a:t> PAYMENT on the radio: </a:t>
            </a:r>
            <a:r>
              <a:rPr lang="en-US" sz="800" strike="sngStrike" dirty="0"/>
              <a:t>“</a:t>
            </a:r>
            <a:r>
              <a:rPr lang="en-US" sz="800" strike="sngStrike" dirty="0" err="1"/>
              <a:t>orientals</a:t>
            </a:r>
            <a:r>
              <a:rPr lang="en-US" sz="800" strike="sngStrike" dirty="0"/>
              <a:t>”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4820793" y="3630920"/>
            <a:ext cx="2323589" cy="100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4833966" y="3557778"/>
            <a:ext cx="1844178" cy="291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814330" y="3731057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[x] no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4909966" y="2998717"/>
            <a:ext cx="1403256" cy="889315"/>
          </a:xfrm>
          <a:prstGeom prst="rect">
            <a:avLst/>
          </a:prstGeom>
          <a:solidFill>
            <a:srgbClr val="5B9BD5">
              <a:alpha val="6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5177498" y="3225476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Pope.St</a:t>
            </a:r>
            <a:r>
              <a:rPr lang="en-US" sz="800" dirty="0">
                <a:solidFill>
                  <a:schemeClr val="bg1"/>
                </a:solidFill>
              </a:rPr>
              <a:t>. Andrew</a:t>
            </a:r>
          </a:p>
          <a:p>
            <a:r>
              <a:rPr lang="en-US" sz="800" dirty="0" err="1">
                <a:solidFill>
                  <a:schemeClr val="bg1"/>
                </a:solidFill>
              </a:rPr>
              <a:t>Alzheimer,Autism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 flipH="1">
            <a:off x="5177498" y="3416951"/>
            <a:ext cx="1009467" cy="13973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182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571500" y="2184400"/>
            <a:ext cx="1358900" cy="2819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40000" y="1257300"/>
            <a:ext cx="1358900" cy="2819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23772" y="1286195"/>
            <a:ext cx="1358900" cy="2819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147300" y="1384300"/>
            <a:ext cx="1358900" cy="2819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994400" y="251460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144" y="2184400"/>
            <a:ext cx="252456" cy="43005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7620000" y="2044700"/>
            <a:ext cx="1181100" cy="569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659884" y="5936734"/>
            <a:ext cx="143500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DEA</a:t>
            </a:r>
            <a:r>
              <a:rPr lang="en-US" sz="800" dirty="0"/>
              <a:t>(</a:t>
            </a:r>
            <a:r>
              <a:rPr lang="en-US" sz="800" strike="sngStrike" dirty="0" err="1"/>
              <a:t>herion</a:t>
            </a:r>
            <a:r>
              <a:rPr lang="en-US" sz="800" dirty="0"/>
              <a:t>)</a:t>
            </a:r>
          </a:p>
          <a:p>
            <a:r>
              <a:rPr lang="en-US" sz="800" strike="sngStrike" dirty="0" err="1"/>
              <a:t>oliver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ubs</a:t>
            </a:r>
            <a:r>
              <a:rPr lang="en-US" sz="800" strike="sngStrike" dirty="0"/>
              <a:t> application director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570674" y="5936734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CHANGE</a:t>
            </a:r>
            <a:r>
              <a:rPr lang="en-US" sz="800" strike="sngStrike" dirty="0"/>
              <a:t>(free pizza)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77" y="5936734"/>
            <a:ext cx="645625" cy="44715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4294926" y="5936734"/>
            <a:ext cx="1841500" cy="5545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964928" y="1659995"/>
            <a:ext cx="889000" cy="7253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2" name="Oval 21"/>
          <p:cNvSpPr/>
          <p:nvPr/>
        </p:nvSpPr>
        <p:spPr>
          <a:xfrm>
            <a:off x="4816056" y="2402756"/>
            <a:ext cx="1036214" cy="1564446"/>
          </a:xfrm>
          <a:prstGeom prst="ellipse">
            <a:avLst/>
          </a:prstGeom>
          <a:solidFill>
            <a:srgbClr val="FFFFFF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4816056" y="1659995"/>
            <a:ext cx="1266472" cy="562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516" y="2801169"/>
            <a:ext cx="1129447" cy="69424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8352139" y="2421991"/>
            <a:ext cx="381000" cy="1452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7" y="3634881"/>
            <a:ext cx="355247" cy="252412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177028" y="3369211"/>
            <a:ext cx="394472" cy="834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5769" y="2032000"/>
            <a:ext cx="956918" cy="595156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007757" y="1429206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tootsie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812" y="3054355"/>
            <a:ext cx="356493" cy="26124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893" y="5128915"/>
            <a:ext cx="1075134" cy="161563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787453" y="5412767"/>
            <a:ext cx="13516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0.01 §</a:t>
            </a:r>
            <a:r>
              <a:rPr lang="en-US" sz="800" dirty="0" err="1"/>
              <a:t>SexAbuse.</a:t>
            </a:r>
            <a:r>
              <a:rPr lang="en-US" sz="800" strike="sngStrike" dirty="0" err="1"/>
              <a:t>Step</a:t>
            </a:r>
            <a:r>
              <a:rPr lang="en-US" sz="800" strike="sngStrike" dirty="0"/>
              <a:t> Parent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3600" y="4307151"/>
            <a:ext cx="1046422" cy="62122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2139" y="4295321"/>
            <a:ext cx="587631" cy="587631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8260022" y="3887293"/>
            <a:ext cx="821941" cy="1116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25190" y="4409423"/>
            <a:ext cx="428649" cy="50165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6997700" y="4409423"/>
            <a:ext cx="2349500" cy="4735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46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810" y="5028348"/>
            <a:ext cx="437987" cy="437987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887015" y="2978666"/>
            <a:ext cx="5008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298700" y="1238766"/>
            <a:ext cx="1087480" cy="18466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20100" y="1371600"/>
            <a:ext cx="1104900" cy="5090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90800" y="1511300"/>
            <a:ext cx="230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Ibm-dns</a:t>
            </a:r>
            <a:r>
              <a:rPr lang="en-US" dirty="0"/>
              <a:t>: Maincoon.de</a:t>
            </a:r>
          </a:p>
        </p:txBody>
      </p:sp>
      <p:sp>
        <p:nvSpPr>
          <p:cNvPr id="3" name="Rectangle 2"/>
          <p:cNvSpPr/>
          <p:nvPr/>
        </p:nvSpPr>
        <p:spPr>
          <a:xfrm>
            <a:off x="4877013" y="1502370"/>
            <a:ext cx="120257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http://maincoon.de/de/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80" y="1968500"/>
            <a:ext cx="715962" cy="715962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2997200" y="1968500"/>
            <a:ext cx="1498600" cy="7159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75200" y="2082800"/>
            <a:ext cx="2890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Web Cam </a:t>
            </a:r>
            <a:r>
              <a:rPr lang="en-US" strike="sngStrike" dirty="0" err="1"/>
              <a:t>Montiroing</a:t>
            </a:r>
            <a:r>
              <a:rPr lang="en-US" strike="sngStrike" dirty="0"/>
              <a:t> of Cats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20100" y="1880632"/>
            <a:ext cx="20040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trike="sngStrike" dirty="0"/>
              <a:t>“Coon”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737600" y="1371600"/>
            <a:ext cx="57092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NSA</a:t>
            </a:r>
          </a:p>
        </p:txBody>
      </p:sp>
      <p:sp>
        <p:nvSpPr>
          <p:cNvPr id="35" name="Rectangle 34"/>
          <p:cNvSpPr/>
          <p:nvPr/>
        </p:nvSpPr>
        <p:spPr>
          <a:xfrm>
            <a:off x="9763775" y="1364734"/>
            <a:ext cx="660400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012725" y="1477407"/>
            <a:ext cx="540975" cy="40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312150" y="2160032"/>
            <a:ext cx="2425700" cy="2296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H="1" flipV="1">
            <a:off x="3606800" y="1679019"/>
            <a:ext cx="1562100" cy="61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44451" y="1149866"/>
            <a:ext cx="604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SQ.PENTAGON.emea.deere:HOMCEI:IS-A-BELL</a:t>
            </a:r>
            <a:r>
              <a:rPr lang="en-US" dirty="0"/>
              <a:t>(</a:t>
            </a:r>
            <a:r>
              <a:rPr lang="en-US" dirty="0" err="1"/>
              <a:t>chemicles</a:t>
            </a:r>
            <a:r>
              <a:rPr lang="en-US" dirty="0"/>
              <a:t>, </a:t>
            </a:r>
            <a:r>
              <a:rPr lang="en-US" dirty="0" err="1"/>
              <a:t>basf</a:t>
            </a:r>
            <a:r>
              <a:rPr lang="en-US" dirty="0"/>
              <a:t>)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3386180" y="1331099"/>
            <a:ext cx="10016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41" idx="3"/>
          </p:cNvCxnSpPr>
          <p:nvPr/>
        </p:nvCxnSpPr>
        <p:spPr>
          <a:xfrm flipV="1">
            <a:off x="6350000" y="1334532"/>
            <a:ext cx="1535913" cy="30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16932" y="3303548"/>
            <a:ext cx="11158006" cy="70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802338" y="2623155"/>
            <a:ext cx="538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AUSCHWITZ:HOMCIE:LUX:COINTOWN    </a:t>
            </a:r>
            <a:r>
              <a:rPr lang="en-US" strike="sngStrike" dirty="0" err="1"/>
              <a:t>bahnhofstrasse</a:t>
            </a:r>
            <a:endParaRPr lang="en-US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8534522" y="2064762"/>
            <a:ext cx="17752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0.1 25Y §Stalking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885913" y="2794000"/>
            <a:ext cx="38314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Asseumd</a:t>
            </a:r>
            <a:r>
              <a:rPr lang="en-US" dirty="0"/>
              <a:t>: </a:t>
            </a:r>
            <a:r>
              <a:rPr lang="en-US" dirty="0" err="1"/>
              <a:t>gheoh</a:t>
            </a:r>
            <a:r>
              <a:rPr lang="en-US" dirty="0"/>
              <a:t>(</a:t>
            </a:r>
            <a:r>
              <a:rPr lang="en-US" dirty="0" err="1"/>
              <a:t>micehala</a:t>
            </a:r>
            <a:r>
              <a:rPr lang="en-US" dirty="0"/>
              <a:t>) and 18727 </a:t>
            </a:r>
          </a:p>
          <a:p>
            <a:r>
              <a:rPr lang="en-US" sz="800" strike="sngStrike" dirty="0"/>
              <a:t>cats </a:t>
            </a:r>
            <a:r>
              <a:rPr lang="en-US" sz="800" strike="sngStrike" dirty="0" err="1"/>
              <a:t>montoring</a:t>
            </a:r>
            <a:r>
              <a:rPr lang="en-US" sz="800" strike="sngStrike" dirty="0"/>
              <a:t> webcam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7665350" y="2978666"/>
            <a:ext cx="3320702" cy="30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220275" y="2414637"/>
            <a:ext cx="2009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trnal</a:t>
            </a:r>
            <a:r>
              <a:rPr lang="en-US" dirty="0"/>
              <a:t>) </a:t>
            </a:r>
            <a:r>
              <a:rPr lang="en-US" dirty="0" err="1"/>
              <a:t>transstaiton</a:t>
            </a:r>
            <a:r>
              <a:rPr lang="en-US" dirty="0"/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703443" y="2953673"/>
            <a:ext cx="1584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DEA(</a:t>
            </a:r>
            <a:r>
              <a:rPr lang="en-US" sz="800" strike="sngStrike" dirty="0" err="1"/>
              <a:t>crack,cocain</a:t>
            </a:r>
            <a:r>
              <a:rPr lang="en-US" dirty="0"/>
              <a:t>). A5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415196" y="2964171"/>
            <a:ext cx="2547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HOMCIE:LUX:COINTOWN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1909" y="1549400"/>
            <a:ext cx="1875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SALES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12447" y="2204998"/>
            <a:ext cx="1928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Structured sales w/o sales for CIVIEL CODE violations on ID, US</a:t>
            </a:r>
          </a:p>
        </p:txBody>
      </p:sp>
      <p:cxnSp>
        <p:nvCxnSpPr>
          <p:cNvPr id="63" name="Straight Connector 62"/>
          <p:cNvCxnSpPr>
            <a:endCxn id="60" idx="0"/>
          </p:cNvCxnSpPr>
          <p:nvPr/>
        </p:nvCxnSpPr>
        <p:spPr>
          <a:xfrm flipV="1">
            <a:off x="278296" y="1549400"/>
            <a:ext cx="657328" cy="994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430696" y="1679019"/>
            <a:ext cx="977984" cy="1016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-32601" y="2472730"/>
            <a:ext cx="2012218" cy="8771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strike="sngStrike" dirty="0"/>
              <a:t>FLIGHTS FRA-SFO</a:t>
            </a:r>
          </a:p>
          <a:p>
            <a:r>
              <a:rPr lang="en-US" sz="800" strike="sngStrike" dirty="0"/>
              <a:t>Al </a:t>
            </a:r>
            <a:r>
              <a:rPr lang="en-US" sz="800" strike="sngStrike" dirty="0" err="1"/>
              <a:t>kaida</a:t>
            </a:r>
            <a:endParaRPr lang="en-US" sz="800" strike="sngStrike" dirty="0"/>
          </a:p>
          <a:p>
            <a:r>
              <a:rPr lang="en-US" sz="800" dirty="0"/>
              <a:t>Dr. Dieter </a:t>
            </a:r>
            <a:r>
              <a:rPr lang="en-US" sz="800" dirty="0" err="1"/>
              <a:t>Zetche</a:t>
            </a:r>
            <a:r>
              <a:rPr lang="en-US" sz="800" dirty="0"/>
              <a:t>, </a:t>
            </a:r>
            <a:r>
              <a:rPr lang="en-US" sz="800" dirty="0" err="1"/>
              <a:t>Tui</a:t>
            </a:r>
            <a:endParaRPr lang="en-US" sz="800" dirty="0"/>
          </a:p>
          <a:p>
            <a:r>
              <a:rPr lang="en-US" sz="800" dirty="0"/>
              <a:t>Dell(</a:t>
            </a:r>
            <a:r>
              <a:rPr lang="en-US" sz="800" dirty="0" err="1"/>
              <a:t>cleint.ushe.Beate</a:t>
            </a:r>
            <a:r>
              <a:rPr lang="en-US" sz="800" dirty="0"/>
              <a:t>)</a:t>
            </a:r>
          </a:p>
          <a:p>
            <a:r>
              <a:rPr lang="en-US" dirty="0"/>
              <a:t>HOCMI:COINTOWN</a:t>
            </a:r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1844451" y="1149866"/>
            <a:ext cx="28705" cy="2183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979617" y="3737113"/>
            <a:ext cx="489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Stephanie 	Gorbachev(</a:t>
            </a:r>
            <a:r>
              <a:rPr lang="en-US" dirty="0" err="1"/>
              <a:t>Micheala</a:t>
            </a:r>
            <a:r>
              <a:rPr lang="en-US" dirty="0"/>
              <a:t>)	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5240" y="4153195"/>
            <a:ext cx="457200" cy="40005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963" y="4030167"/>
            <a:ext cx="819150" cy="1238250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1093585" y="3885870"/>
            <a:ext cx="5008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170875" y="3855092"/>
            <a:ext cx="434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A5</a:t>
            </a:r>
          </a:p>
        </p:txBody>
      </p:sp>
      <p:sp>
        <p:nvSpPr>
          <p:cNvPr id="78" name="Rectangle 77"/>
          <p:cNvSpPr/>
          <p:nvPr/>
        </p:nvSpPr>
        <p:spPr>
          <a:xfrm>
            <a:off x="3483821" y="6330436"/>
            <a:ext cx="258275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https://www.youtube.com/watch?v=RtNyQk-X2Q8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1503" y="5481772"/>
            <a:ext cx="703879" cy="768357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3386180" y="5726430"/>
            <a:ext cx="1933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Teroristen</a:t>
            </a:r>
            <a:r>
              <a:rPr lang="en-US" dirty="0"/>
              <a:t> Music”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496" y="5684376"/>
            <a:ext cx="453238" cy="301609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7178451" y="3523883"/>
            <a:ext cx="1272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Cheating(1)</a:t>
            </a:r>
          </a:p>
        </p:txBody>
      </p:sp>
      <p:cxnSp>
        <p:nvCxnSpPr>
          <p:cNvPr id="84" name="Straight Connector 83"/>
          <p:cNvCxnSpPr/>
          <p:nvPr/>
        </p:nvCxnSpPr>
        <p:spPr>
          <a:xfrm>
            <a:off x="5302522" y="5671922"/>
            <a:ext cx="1427053" cy="5042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858803" y="5481772"/>
            <a:ext cx="1637036" cy="768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256999" y="5922153"/>
            <a:ext cx="2096879" cy="63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495839" y="6160265"/>
            <a:ext cx="11833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Gorbachev(knight rider)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H="1">
            <a:off x="3256999" y="6445852"/>
            <a:ext cx="29632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7306356" y="3935945"/>
            <a:ext cx="1833678" cy="12195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243382" y="5976493"/>
            <a:ext cx="3116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41.HOMCIE:LUX:COINTOWN:DISCOTHEK</a:t>
            </a:r>
          </a:p>
          <a:p>
            <a:r>
              <a:rPr lang="en-US" sz="1000" dirty="0"/>
              <a:t>41.HOMCIE:LUX:COINTOWN:DJ</a:t>
            </a:r>
          </a:p>
          <a:p>
            <a:r>
              <a:rPr lang="en-US" sz="1000" dirty="0"/>
              <a:t>HOMCIE:KYSTAL:DJ ( café wife) </a:t>
            </a:r>
            <a:r>
              <a:rPr lang="en-US" sz="1000" dirty="0" err="1"/>
              <a:t>gheoh</a:t>
            </a:r>
            <a:r>
              <a:rPr lang="en-US" sz="1000" dirty="0"/>
              <a:t>(</a:t>
            </a:r>
            <a:r>
              <a:rPr lang="en-US" sz="1000" dirty="0" err="1"/>
              <a:t>micehala</a:t>
            </a:r>
            <a:r>
              <a:rPr lang="en-US" sz="1000" dirty="0"/>
              <a:t>) 1</a:t>
            </a:r>
            <a:r>
              <a:rPr lang="en-US" sz="1000" baseline="30000" dirty="0"/>
              <a:t>st</a:t>
            </a:r>
            <a:r>
              <a:rPr lang="en-US" sz="1000" dirty="0"/>
              <a:t> date</a:t>
            </a:r>
          </a:p>
          <a:p>
            <a:r>
              <a:rPr lang="en-US" sz="1000" strike="sngStrike" dirty="0" err="1"/>
              <a:t>Dj</a:t>
            </a:r>
            <a:r>
              <a:rPr lang="en-US" sz="1000" strike="sngStrike" dirty="0"/>
              <a:t> = </a:t>
            </a:r>
            <a:r>
              <a:rPr lang="en-US" sz="1000" strike="sngStrike" dirty="0" err="1"/>
              <a:t>Dr</a:t>
            </a:r>
            <a:r>
              <a:rPr lang="en-US" sz="1000" strike="sngStrike" dirty="0"/>
              <a:t>   sap, </a:t>
            </a:r>
            <a:r>
              <a:rPr lang="en-US" sz="1000" strike="sngStrike" dirty="0" err="1"/>
              <a:t>dr</a:t>
            </a:r>
            <a:r>
              <a:rPr lang="en-US" sz="1000" strike="sngStrike" dirty="0"/>
              <a:t> </a:t>
            </a:r>
            <a:r>
              <a:rPr lang="en-US" sz="1000" strike="sngStrike" dirty="0" err="1"/>
              <a:t>maik</a:t>
            </a:r>
            <a:endParaRPr lang="en-US" sz="1000" strike="sngStrike" dirty="0"/>
          </a:p>
        </p:txBody>
      </p:sp>
      <p:sp>
        <p:nvSpPr>
          <p:cNvPr id="95" name="Rectangle 94"/>
          <p:cNvSpPr/>
          <p:nvPr/>
        </p:nvSpPr>
        <p:spPr>
          <a:xfrm>
            <a:off x="10444819" y="3508938"/>
            <a:ext cx="1272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Cheating(2)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043" y="3981232"/>
            <a:ext cx="819150" cy="1238250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>
            <a:off x="9683758" y="4028706"/>
            <a:ext cx="2508242" cy="1049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0034" y="3940315"/>
            <a:ext cx="703879" cy="768357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9774955" y="4019737"/>
            <a:ext cx="1962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x/y </a:t>
            </a:r>
            <a:r>
              <a:rPr lang="en-US" dirty="0"/>
              <a:t>“Eni” </a:t>
            </a:r>
            <a:r>
              <a:rPr lang="en-US" sz="800" strike="sngStrike" dirty="0"/>
              <a:t>(keyword) had sex with all </a:t>
            </a:r>
            <a:r>
              <a:rPr lang="en-US" sz="800" strike="sngStrike" dirty="0" err="1"/>
              <a:t>handballers</a:t>
            </a:r>
            <a:r>
              <a:rPr lang="en-US" sz="800" strike="sngStrike" dirty="0"/>
              <a:t> as trainer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9237956" y="3670357"/>
            <a:ext cx="1040175" cy="14851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343951" y="34955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2011</a:t>
            </a:r>
          </a:p>
        </p:txBody>
      </p:sp>
      <p:cxnSp>
        <p:nvCxnSpPr>
          <p:cNvPr id="103" name="Straight Connector 102"/>
          <p:cNvCxnSpPr/>
          <p:nvPr/>
        </p:nvCxnSpPr>
        <p:spPr>
          <a:xfrm>
            <a:off x="10697769" y="3921779"/>
            <a:ext cx="1040175" cy="14851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8846975" y="3421745"/>
            <a:ext cx="60230" cy="2444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184400" y="3555374"/>
            <a:ext cx="870982" cy="13722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934455" y="4449135"/>
            <a:ext cx="512195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SALES</a:t>
            </a:r>
            <a:r>
              <a:rPr lang="en-US" dirty="0"/>
              <a:t>: </a:t>
            </a:r>
            <a:r>
              <a:rPr lang="en-US" dirty="0" err="1"/>
              <a:t>HOMCEI:IS-A-BELL:chemeisle</a:t>
            </a:r>
            <a:r>
              <a:rPr lang="en-US" dirty="0"/>
              <a:t> </a:t>
            </a:r>
            <a:r>
              <a:rPr lang="en-US" dirty="0" err="1"/>
              <a:t>smb</a:t>
            </a:r>
            <a:r>
              <a:rPr lang="en-US" dirty="0"/>
              <a:t>, HOMIC:CODINTOWN</a:t>
            </a:r>
          </a:p>
          <a:p>
            <a:r>
              <a:rPr lang="en-US" sz="800" dirty="0"/>
              <a:t>Kissing </a:t>
            </a:r>
            <a:r>
              <a:rPr lang="en-US" sz="800" dirty="0" err="1"/>
              <a:t>othr</a:t>
            </a:r>
            <a:r>
              <a:rPr lang="en-US" sz="800" dirty="0"/>
              <a:t> blond</a:t>
            </a:r>
          </a:p>
          <a:p>
            <a:r>
              <a:rPr lang="en-US" sz="800" dirty="0"/>
              <a:t>[x] no</a:t>
            </a:r>
          </a:p>
        </p:txBody>
      </p:sp>
      <p:cxnSp>
        <p:nvCxnSpPr>
          <p:cNvPr id="111" name="Straight Arrow Connector 110"/>
          <p:cNvCxnSpPr/>
          <p:nvPr/>
        </p:nvCxnSpPr>
        <p:spPr>
          <a:xfrm flipH="1" flipV="1">
            <a:off x="1282700" y="2711629"/>
            <a:ext cx="696917" cy="1800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89761" y="4488282"/>
            <a:ext cx="1018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 US-CA</a:t>
            </a:r>
          </a:p>
          <a:p>
            <a:r>
              <a:rPr lang="en-US" dirty="0"/>
              <a:t>12,000</a:t>
            </a:r>
          </a:p>
          <a:p>
            <a:r>
              <a:rPr lang="en-US" b="1" dirty="0"/>
              <a:t>SALES</a:t>
            </a:r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240470" y="4408422"/>
            <a:ext cx="1004404" cy="892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ube 114"/>
          <p:cNvSpPr/>
          <p:nvPr/>
        </p:nvSpPr>
        <p:spPr>
          <a:xfrm>
            <a:off x="223394" y="3652355"/>
            <a:ext cx="825636" cy="98829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524" y="5481685"/>
            <a:ext cx="805239" cy="964167"/>
          </a:xfrm>
          <a:prstGeom prst="rect">
            <a:avLst/>
          </a:prstGeom>
        </p:spPr>
      </p:pic>
      <p:cxnSp>
        <p:nvCxnSpPr>
          <p:cNvPr id="117" name="Straight Connector 116"/>
          <p:cNvCxnSpPr/>
          <p:nvPr/>
        </p:nvCxnSpPr>
        <p:spPr>
          <a:xfrm flipV="1">
            <a:off x="263299" y="5219482"/>
            <a:ext cx="1377478" cy="16286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548" y="5221775"/>
            <a:ext cx="890209" cy="591595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>
            <a:off x="2918443" y="5268417"/>
            <a:ext cx="1693732" cy="3878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2834893" y="5651687"/>
            <a:ext cx="1267249" cy="7474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477" y="5551827"/>
            <a:ext cx="226919" cy="226919"/>
          </a:xfrm>
          <a:prstGeom prst="rect">
            <a:avLst/>
          </a:prstGeom>
        </p:spPr>
      </p:pic>
      <p:cxnSp>
        <p:nvCxnSpPr>
          <p:cNvPr id="127" name="Straight Connector 126"/>
          <p:cNvCxnSpPr/>
          <p:nvPr/>
        </p:nvCxnSpPr>
        <p:spPr>
          <a:xfrm>
            <a:off x="4626281" y="5462287"/>
            <a:ext cx="542619" cy="3766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6350000" y="356817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2003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7423288" y="3410988"/>
            <a:ext cx="8771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Hard “Break-up”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0642533" y="3396732"/>
            <a:ext cx="8771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Hard “Break-up”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98072" y="3284191"/>
            <a:ext cx="594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VP.GERMANY.VIRING.MARY.DEA(</a:t>
            </a:r>
            <a:r>
              <a:rPr lang="en-US" dirty="0" err="1"/>
              <a:t>herion</a:t>
            </a:r>
            <a:r>
              <a:rPr lang="en-US" dirty="0"/>
              <a:t>). </a:t>
            </a:r>
            <a:r>
              <a:rPr lang="en-US" sz="800" strike="sngStrike" dirty="0"/>
              <a:t>Taking care of </a:t>
            </a:r>
            <a:r>
              <a:rPr lang="en-US" sz="800" strike="sngStrike" dirty="0" err="1"/>
              <a:t>daniel</a:t>
            </a:r>
            <a:r>
              <a:rPr lang="en-US" dirty="0" err="1"/>
              <a:t>.avg</a:t>
            </a:r>
            <a:r>
              <a:rPr lang="en-US" strike="sngStrike" dirty="0"/>
              <a:t>(1 visit)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5274235" y="3362347"/>
            <a:ext cx="679833" cy="26714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kit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049036" y="3591756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Sin</a:t>
            </a:r>
            <a:r>
              <a:rPr lang="en-US" sz="800" dirty="0" err="1"/>
              <a:t>.nonPolciUsage</a:t>
            </a:r>
            <a:endParaRPr lang="en-US" sz="800" dirty="0"/>
          </a:p>
        </p:txBody>
      </p:sp>
      <p:sp>
        <p:nvSpPr>
          <p:cNvPr id="135" name="TextBox 134"/>
          <p:cNvSpPr txBox="1"/>
          <p:nvPr/>
        </p:nvSpPr>
        <p:spPr>
          <a:xfrm>
            <a:off x="2894103" y="4038266"/>
            <a:ext cx="6090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HOMICDIE:ur_ur_omi</a:t>
            </a:r>
            <a:r>
              <a:rPr lang="en-US" dirty="0"/>
              <a:t>: </a:t>
            </a:r>
            <a:r>
              <a:rPr lang="en-US" sz="800" strike="sngStrike" dirty="0" err="1"/>
              <a:t>stehanpeis</a:t>
            </a:r>
            <a:r>
              <a:rPr lang="en-US" sz="800" strike="sngStrike" dirty="0"/>
              <a:t> grandmother, married </a:t>
            </a:r>
            <a:r>
              <a:rPr lang="en-US" sz="800" strike="sngStrike" dirty="0" err="1"/>
              <a:t>amercan</a:t>
            </a:r>
            <a:r>
              <a:rPr lang="en-US" sz="800" strike="sngStrike" dirty="0"/>
              <a:t> women, </a:t>
            </a:r>
            <a:r>
              <a:rPr lang="en-US" sz="800" strike="sngStrike" dirty="0" err="1"/>
              <a:t>phil.brucksnchn</a:t>
            </a:r>
            <a:r>
              <a:rPr lang="en-US" sz="800" strike="sngStrike" dirty="0"/>
              <a:t>, x/y </a:t>
            </a:r>
            <a:r>
              <a:rPr lang="en-US" sz="800" strike="sngStrike" dirty="0" err="1"/>
              <a:t>amiercon</a:t>
            </a:r>
            <a:r>
              <a:rPr lang="en-US" sz="800" strike="sngStrike" dirty="0"/>
              <a:t> onsite</a:t>
            </a:r>
            <a:r>
              <a:rPr lang="en-US" dirty="0"/>
              <a:t>)</a:t>
            </a:r>
          </a:p>
          <a:p>
            <a:r>
              <a:rPr lang="en-US" dirty="0"/>
              <a:t>HOMCIE:CAT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9325701" y="5497155"/>
            <a:ext cx="21034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Roth.ibm.dmiler.Apple.Davis.marx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hellangels</a:t>
            </a:r>
            <a:r>
              <a:rPr lang="en-US" sz="800" strike="sngStrike" dirty="0"/>
              <a:t>)</a:t>
            </a:r>
          </a:p>
        </p:txBody>
      </p:sp>
      <p:cxnSp>
        <p:nvCxnSpPr>
          <p:cNvPr id="138" name="Straight Arrow Connector 137"/>
          <p:cNvCxnSpPr>
            <a:stCxn id="136" idx="0"/>
          </p:cNvCxnSpPr>
          <p:nvPr/>
        </p:nvCxnSpPr>
        <p:spPr>
          <a:xfrm flipH="1" flipV="1">
            <a:off x="10093975" y="4353220"/>
            <a:ext cx="283457" cy="114393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9409902" y="521933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cxnSp>
        <p:nvCxnSpPr>
          <p:cNvPr id="142" name="Straight Connector 141"/>
          <p:cNvCxnSpPr/>
          <p:nvPr/>
        </p:nvCxnSpPr>
        <p:spPr>
          <a:xfrm>
            <a:off x="3055382" y="3421745"/>
            <a:ext cx="831633" cy="1336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126155" y="3516337"/>
            <a:ext cx="28248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2004 IPX.INT.CPVA.NAME CHANGE(free pizza)</a:t>
            </a:r>
          </a:p>
        </p:txBody>
      </p:sp>
      <p:cxnSp>
        <p:nvCxnSpPr>
          <p:cNvPr id="145" name="Straight Connector 144"/>
          <p:cNvCxnSpPr/>
          <p:nvPr/>
        </p:nvCxnSpPr>
        <p:spPr>
          <a:xfrm flipV="1">
            <a:off x="1119212" y="3597755"/>
            <a:ext cx="796651" cy="686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658306" y="6540371"/>
            <a:ext cx="500835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735596" y="6509593"/>
            <a:ext cx="434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A5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307988" y="6561268"/>
            <a:ext cx="90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IPX.INT 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2385240" y="6540371"/>
            <a:ext cx="849308" cy="3077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HW5</a:t>
            </a:r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881" y="5406944"/>
            <a:ext cx="690784" cy="975869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537" y="3611904"/>
            <a:ext cx="888170" cy="1611470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719" y="3592853"/>
            <a:ext cx="888170" cy="161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568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333222D-4016-41CE-90DD-B9F23D2D1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302" y="3234452"/>
            <a:ext cx="2447925" cy="1866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B34FA49-6B31-457B-A6F9-7A6F9EDF1C39}"/>
              </a:ext>
            </a:extLst>
          </p:cNvPr>
          <p:cNvSpPr/>
          <p:nvPr/>
        </p:nvSpPr>
        <p:spPr>
          <a:xfrm>
            <a:off x="3400138" y="4957723"/>
            <a:ext cx="2654300" cy="431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490376-8C5A-4597-BEF4-7B830D465A13}"/>
              </a:ext>
            </a:extLst>
          </p:cNvPr>
          <p:cNvSpPr txBox="1"/>
          <p:nvPr/>
        </p:nvSpPr>
        <p:spPr>
          <a:xfrm>
            <a:off x="3509675" y="2620923"/>
            <a:ext cx="96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Johnney</a:t>
            </a:r>
            <a:endParaRPr lang="en-US" strike="sngStrike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B99D2EA-C146-4E7C-9F45-D3AEE4DBCE21}"/>
              </a:ext>
            </a:extLst>
          </p:cNvPr>
          <p:cNvSpPr txBox="1"/>
          <p:nvPr/>
        </p:nvSpPr>
        <p:spPr>
          <a:xfrm>
            <a:off x="504538" y="2665889"/>
            <a:ext cx="220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Gorbachev(</a:t>
            </a:r>
            <a:r>
              <a:rPr lang="en-US" dirty="0" err="1"/>
              <a:t>Micheala</a:t>
            </a:r>
            <a:r>
              <a:rPr lang="en-US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54CA7C-A1EC-42F5-837F-A7798E720BF0}"/>
              </a:ext>
            </a:extLst>
          </p:cNvPr>
          <p:cNvSpPr txBox="1"/>
          <p:nvPr/>
        </p:nvSpPr>
        <p:spPr>
          <a:xfrm>
            <a:off x="504538" y="2394982"/>
            <a:ext cx="242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Pentagon.Virginia.Mary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8BFD0C-42E2-4C9B-A579-275D6CDBDAA2}"/>
              </a:ext>
            </a:extLst>
          </p:cNvPr>
          <p:cNvSpPr txBox="1"/>
          <p:nvPr/>
        </p:nvSpPr>
        <p:spPr>
          <a:xfrm>
            <a:off x="3082638" y="2394982"/>
            <a:ext cx="3187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WWI.nonPoliceAustria</a:t>
            </a:r>
            <a:r>
              <a:rPr lang="en-US" dirty="0"/>
              <a:t>(</a:t>
            </a:r>
            <a:r>
              <a:rPr lang="en-US" strike="sngStrike" dirty="0" err="1"/>
              <a:t>deppert</a:t>
            </a:r>
            <a:r>
              <a:rPr lang="en-US" dirty="0"/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59D3C39-93BD-458C-B875-F462A28218A7}"/>
              </a:ext>
            </a:extLst>
          </p:cNvPr>
          <p:cNvSpPr txBox="1"/>
          <p:nvPr/>
        </p:nvSpPr>
        <p:spPr>
          <a:xfrm>
            <a:off x="504538" y="2110264"/>
            <a:ext cx="529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TERMINATOR.JOEPHE.WWI.nonPoliceAustian</a:t>
            </a:r>
            <a:r>
              <a:rPr lang="en-US" dirty="0"/>
              <a:t>(</a:t>
            </a:r>
            <a:r>
              <a:rPr lang="en-US" strike="sngStrike" dirty="0" err="1"/>
              <a:t>deppert</a:t>
            </a:r>
            <a:r>
              <a:rPr lang="en-US" strike="sngStrike" dirty="0"/>
              <a:t>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92DF2D-6796-410C-B0E0-27A35D39D0C2}"/>
              </a:ext>
            </a:extLst>
          </p:cNvPr>
          <p:cNvSpPr txBox="1"/>
          <p:nvPr/>
        </p:nvSpPr>
        <p:spPr>
          <a:xfrm>
            <a:off x="4727288" y="1087993"/>
            <a:ext cx="4448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HOMICIDE:IS-A-BELL(</a:t>
            </a:r>
            <a:r>
              <a:rPr lang="en-US" strike="sngStrike" dirty="0"/>
              <a:t>soviet union, </a:t>
            </a:r>
            <a:r>
              <a:rPr lang="en-US" strike="sngStrike" dirty="0" err="1"/>
              <a:t>gorbchev</a:t>
            </a:r>
            <a:r>
              <a:rPr lang="en-US" strike="sngStrike" dirty="0"/>
              <a:t>)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2941222-2754-466B-9AB0-326A6FC9C1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848" y="3429000"/>
            <a:ext cx="493077" cy="36933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84D05E4-944A-4FC5-AB24-ECF7E31F320D}"/>
              </a:ext>
            </a:extLst>
          </p:cNvPr>
          <p:cNvCxnSpPr/>
          <p:nvPr/>
        </p:nvCxnSpPr>
        <p:spPr>
          <a:xfrm flipV="1">
            <a:off x="8103711" y="3149005"/>
            <a:ext cx="723900" cy="7128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C9B2C6A-6F13-4990-892D-BD774BFA6380}"/>
              </a:ext>
            </a:extLst>
          </p:cNvPr>
          <p:cNvCxnSpPr/>
          <p:nvPr/>
        </p:nvCxnSpPr>
        <p:spPr>
          <a:xfrm flipV="1">
            <a:off x="8189436" y="3307239"/>
            <a:ext cx="723900" cy="7128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9FD8E11D-85B2-4DA3-8A33-44A920CDAF30}"/>
              </a:ext>
            </a:extLst>
          </p:cNvPr>
          <p:cNvSpPr/>
          <p:nvPr/>
        </p:nvSpPr>
        <p:spPr>
          <a:xfrm>
            <a:off x="8103711" y="4208423"/>
            <a:ext cx="809625" cy="3889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D86CB9F-1988-44C3-8D26-603FBD88D819}"/>
              </a:ext>
            </a:extLst>
          </p:cNvPr>
          <p:cNvSpPr/>
          <p:nvPr/>
        </p:nvSpPr>
        <p:spPr>
          <a:xfrm>
            <a:off x="8103711" y="3372545"/>
            <a:ext cx="809625" cy="388977"/>
          </a:xfrm>
          <a:prstGeom prst="rect">
            <a:avLst/>
          </a:prstGeom>
          <a:solidFill>
            <a:srgbClr val="1C476E">
              <a:alpha val="60000"/>
            </a:srgbClr>
          </a:solidFill>
          <a:ln>
            <a:solidFill>
              <a:srgbClr val="6C6E72">
                <a:alpha val="8196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C8B2E6C-C20A-4F5D-899F-BB78E806D22A}"/>
              </a:ext>
            </a:extLst>
          </p:cNvPr>
          <p:cNvSpPr/>
          <p:nvPr/>
        </p:nvSpPr>
        <p:spPr>
          <a:xfrm>
            <a:off x="7785100" y="3372545"/>
            <a:ext cx="232886" cy="4257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B697E17-6DAA-461A-B707-20B22B1D51E0}"/>
              </a:ext>
            </a:extLst>
          </p:cNvPr>
          <p:cNvSpPr/>
          <p:nvPr/>
        </p:nvSpPr>
        <p:spPr>
          <a:xfrm>
            <a:off x="6705600" y="1587500"/>
            <a:ext cx="1079500" cy="10783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6D383F7-5EB3-4AB8-9AEB-D2D807A2000B}"/>
              </a:ext>
            </a:extLst>
          </p:cNvPr>
          <p:cNvSpPr txBox="1"/>
          <p:nvPr/>
        </p:nvSpPr>
        <p:spPr>
          <a:xfrm>
            <a:off x="6750521" y="1715274"/>
            <a:ext cx="1034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JACKSON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5FD075B-DD0F-4A85-9166-4CE0A9C87A73}"/>
              </a:ext>
            </a:extLst>
          </p:cNvPr>
          <p:cNvSpPr txBox="1"/>
          <p:nvPr/>
        </p:nvSpPr>
        <p:spPr>
          <a:xfrm>
            <a:off x="7019184" y="1850688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AF12BED-BCCA-4503-B75E-F893A1A64059}"/>
              </a:ext>
            </a:extLst>
          </p:cNvPr>
          <p:cNvCxnSpPr/>
          <p:nvPr/>
        </p:nvCxnSpPr>
        <p:spPr>
          <a:xfrm flipV="1">
            <a:off x="6515100" y="1715274"/>
            <a:ext cx="1386443" cy="950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2A62038E-5CAA-4F55-858E-FE4F9EE538D2}"/>
              </a:ext>
            </a:extLst>
          </p:cNvPr>
          <p:cNvSpPr/>
          <p:nvPr/>
        </p:nvSpPr>
        <p:spPr>
          <a:xfrm>
            <a:off x="8189436" y="1587500"/>
            <a:ext cx="1079500" cy="109418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219619-A6F0-402E-B189-6C911E896A67}"/>
              </a:ext>
            </a:extLst>
          </p:cNvPr>
          <p:cNvSpPr txBox="1"/>
          <p:nvPr/>
        </p:nvSpPr>
        <p:spPr>
          <a:xfrm>
            <a:off x="8098684" y="1550174"/>
            <a:ext cx="118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ROBERT</a:t>
            </a:r>
          </a:p>
          <a:p>
            <a:r>
              <a:rPr lang="en-US" sz="1600" dirty="0"/>
              <a:t>KOCHEMAN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0E22FB-E400-4888-8BFD-43DF79FE13B5}"/>
              </a:ext>
            </a:extLst>
          </p:cNvPr>
          <p:cNvSpPr/>
          <p:nvPr/>
        </p:nvSpPr>
        <p:spPr>
          <a:xfrm>
            <a:off x="8488177" y="1724878"/>
            <a:ext cx="61427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DA0B14-46A4-4CE6-AF68-85BBE0E2F33C}"/>
              </a:ext>
            </a:extLst>
          </p:cNvPr>
          <p:cNvSpPr txBox="1"/>
          <p:nvPr/>
        </p:nvSpPr>
        <p:spPr>
          <a:xfrm>
            <a:off x="10295137" y="1918395"/>
            <a:ext cx="85632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1955</a:t>
            </a:r>
          </a:p>
          <a:p>
            <a:r>
              <a:rPr lang="en-US" sz="900" dirty="0"/>
              <a:t>Parent </a:t>
            </a:r>
          </a:p>
          <a:p>
            <a:r>
              <a:rPr lang="en-US" sz="900" dirty="0"/>
              <a:t>Glu.</a:t>
            </a:r>
          </a:p>
          <a:p>
            <a:r>
              <a:rPr lang="en-US" sz="900" dirty="0" err="1"/>
              <a:t>Cisco.motnrig</a:t>
            </a:r>
            <a:r>
              <a:rPr lang="en-US" sz="900" dirty="0"/>
              <a:t> </a:t>
            </a:r>
          </a:p>
          <a:p>
            <a:r>
              <a:rPr lang="en-US" dirty="0"/>
              <a:t>1955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6A1E89B-5138-4555-A306-2F6A270B0453}"/>
              </a:ext>
            </a:extLst>
          </p:cNvPr>
          <p:cNvCxnSpPr>
            <a:cxnSpLocks/>
          </p:cNvCxnSpPr>
          <p:nvPr/>
        </p:nvCxnSpPr>
        <p:spPr>
          <a:xfrm flipV="1">
            <a:off x="10434789" y="1457326"/>
            <a:ext cx="207811" cy="1577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A814599-EFCE-4D5B-8222-9460B848E75C}"/>
              </a:ext>
            </a:extLst>
          </p:cNvPr>
          <p:cNvSpPr/>
          <p:nvPr/>
        </p:nvSpPr>
        <p:spPr>
          <a:xfrm>
            <a:off x="7850743" y="4177963"/>
            <a:ext cx="197141" cy="4031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E10AF27-F085-4BD3-AE87-D1472781C2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128" y="4208423"/>
            <a:ext cx="646097" cy="406379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6802B3DC-1C39-413E-8C09-39E1BAF60FF2}"/>
              </a:ext>
            </a:extLst>
          </p:cNvPr>
          <p:cNvSpPr/>
          <p:nvPr/>
        </p:nvSpPr>
        <p:spPr>
          <a:xfrm>
            <a:off x="8991917" y="4176316"/>
            <a:ext cx="197142" cy="4031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FABC4DF9-21DB-4C4A-9BC9-5A93BB73670D}"/>
              </a:ext>
            </a:extLst>
          </p:cNvPr>
          <p:cNvSpPr/>
          <p:nvPr/>
        </p:nvSpPr>
        <p:spPr>
          <a:xfrm>
            <a:off x="9026248" y="4176316"/>
            <a:ext cx="86611" cy="1511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9BBFCA9-A761-43C3-BDC4-E101D5600D02}"/>
              </a:ext>
            </a:extLst>
          </p:cNvPr>
          <p:cNvSpPr/>
          <p:nvPr/>
        </p:nvSpPr>
        <p:spPr>
          <a:xfrm>
            <a:off x="8966517" y="3350816"/>
            <a:ext cx="197142" cy="4031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745F286-0DC7-4E1E-ACD4-5DA87CA9292B}"/>
              </a:ext>
            </a:extLst>
          </p:cNvPr>
          <p:cNvSpPr/>
          <p:nvPr/>
        </p:nvSpPr>
        <p:spPr>
          <a:xfrm>
            <a:off x="9000848" y="3350816"/>
            <a:ext cx="86611" cy="1511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404936B-3D7B-4E6B-B5B4-C672B632EAA9}"/>
              </a:ext>
            </a:extLst>
          </p:cNvPr>
          <p:cNvSpPr/>
          <p:nvPr/>
        </p:nvSpPr>
        <p:spPr>
          <a:xfrm>
            <a:off x="1739900" y="5184755"/>
            <a:ext cx="6358784" cy="8704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0F0B848-0BAB-4F6D-BD08-E7961A5F5B2D}"/>
              </a:ext>
            </a:extLst>
          </p:cNvPr>
          <p:cNvCxnSpPr/>
          <p:nvPr/>
        </p:nvCxnSpPr>
        <p:spPr>
          <a:xfrm flipV="1">
            <a:off x="1587500" y="5587901"/>
            <a:ext cx="6601936" cy="78363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1579D2D-A405-4DD5-8D2E-7DBC71011BBB}"/>
              </a:ext>
            </a:extLst>
          </p:cNvPr>
          <p:cNvSpPr txBox="1"/>
          <p:nvPr/>
        </p:nvSpPr>
        <p:spPr>
          <a:xfrm>
            <a:off x="2707833" y="1346200"/>
            <a:ext cx="4237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SCHOOL: </a:t>
            </a:r>
            <a:r>
              <a:rPr lang="en-US" b="1" dirty="0"/>
              <a:t>IMPORT </a:t>
            </a:r>
            <a:r>
              <a:rPr lang="en-US" dirty="0"/>
              <a:t>HOMCIE:LUX(</a:t>
            </a:r>
            <a:r>
              <a:rPr lang="en-US" strike="sngStrike" dirty="0" err="1"/>
              <a:t>Yasmin,”y</a:t>
            </a:r>
            <a:r>
              <a:rPr lang="en-US" strike="sngStrike" dirty="0"/>
              <a:t>”</a:t>
            </a:r>
            <a:r>
              <a:rPr lang="en-US" dirty="0"/>
              <a:t>)</a:t>
            </a:r>
          </a:p>
          <a:p>
            <a:r>
              <a:rPr lang="en-US" dirty="0"/>
              <a:t>   </a:t>
            </a:r>
            <a:r>
              <a:rPr lang="en-US" dirty="0">
                <a:hlinkClick r:id="rId5"/>
              </a:rPr>
              <a:t>WW1.TEMINTAOR.</a:t>
            </a:r>
            <a:r>
              <a:rPr lang="en-US" sz="800" strike="sngStrike" dirty="0">
                <a:hlinkClick r:id="rId5"/>
              </a:rPr>
              <a:t>Unimog.ade</a:t>
            </a:r>
            <a:r>
              <a:rPr lang="en-US" sz="800" strike="sngStrike" dirty="0"/>
              <a:t> (</a:t>
            </a:r>
            <a:r>
              <a:rPr lang="en-US" sz="800" strike="sngStrike" dirty="0" err="1"/>
              <a:t>tranl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adoph</a:t>
            </a:r>
            <a:r>
              <a:rPr lang="en-US" sz="800" strike="sngStrike" dirty="0"/>
              <a:t>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A5CCD2E-B1B8-4AAB-B46A-DD5D2E0E882A}"/>
              </a:ext>
            </a:extLst>
          </p:cNvPr>
          <p:cNvSpPr/>
          <p:nvPr/>
        </p:nvSpPr>
        <p:spPr>
          <a:xfrm>
            <a:off x="2927317" y="4983261"/>
            <a:ext cx="1644683" cy="630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276B939C-2E00-4A72-8B10-95FEE586FB13}"/>
              </a:ext>
            </a:extLst>
          </p:cNvPr>
          <p:cNvSpPr/>
          <p:nvPr/>
        </p:nvSpPr>
        <p:spPr>
          <a:xfrm>
            <a:off x="3412837" y="5139789"/>
            <a:ext cx="1425863" cy="24973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A4A9DB3-3BCB-4DD6-AB28-E28FCDFA6E60}"/>
              </a:ext>
            </a:extLst>
          </p:cNvPr>
          <p:cNvSpPr txBox="1"/>
          <p:nvPr/>
        </p:nvSpPr>
        <p:spPr>
          <a:xfrm>
            <a:off x="308269" y="3268245"/>
            <a:ext cx="3409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Simone &amp; Brother Johnny</a:t>
            </a:r>
          </a:p>
          <a:p>
            <a:r>
              <a:rPr lang="en-US" dirty="0"/>
              <a:t>CHECKPONCHAERLIE</a:t>
            </a:r>
            <a:r>
              <a:rPr lang="en-US" strike="sngStrike" dirty="0"/>
              <a:t>(</a:t>
            </a:r>
            <a:r>
              <a:rPr lang="en-US" strike="sngStrike" dirty="0" err="1"/>
              <a:t>johny,kdwe</a:t>
            </a:r>
            <a:r>
              <a:rPr lang="en-US" strike="sngStrike" dirty="0"/>
              <a:t>))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A81A83-3227-486B-A7C3-641A66301201}"/>
              </a:ext>
            </a:extLst>
          </p:cNvPr>
          <p:cNvSpPr/>
          <p:nvPr/>
        </p:nvSpPr>
        <p:spPr>
          <a:xfrm>
            <a:off x="5801373" y="4377889"/>
            <a:ext cx="1703017" cy="76842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45AE87B-CA31-4DD1-8582-0DCDAF5179A6}"/>
              </a:ext>
            </a:extLst>
          </p:cNvPr>
          <p:cNvSpPr/>
          <p:nvPr/>
        </p:nvSpPr>
        <p:spPr>
          <a:xfrm>
            <a:off x="9723372" y="1052630"/>
            <a:ext cx="2260600" cy="40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Rudolf-Diesel-Strasse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4EFD6A9-C3AA-4CBB-BD36-C6E4899143D8}"/>
              </a:ext>
            </a:extLst>
          </p:cNvPr>
          <p:cNvSpPr txBox="1"/>
          <p:nvPr/>
        </p:nvSpPr>
        <p:spPr>
          <a:xfrm>
            <a:off x="10199745" y="1562577"/>
            <a:ext cx="129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!Disneyland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D00D832-E3BF-47E4-A970-50F1E042EB8C}"/>
              </a:ext>
            </a:extLst>
          </p:cNvPr>
          <p:cNvSpPr txBox="1"/>
          <p:nvPr/>
        </p:nvSpPr>
        <p:spPr>
          <a:xfrm>
            <a:off x="150304" y="110448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45235145-3B51-4819-836B-BBBD1C418B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100" y="4984134"/>
            <a:ext cx="622300" cy="965638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819BC92-74B8-4314-8656-EF40282665D9}"/>
              </a:ext>
            </a:extLst>
          </p:cNvPr>
          <p:cNvSpPr txBox="1"/>
          <p:nvPr/>
        </p:nvSpPr>
        <p:spPr>
          <a:xfrm>
            <a:off x="10279486" y="4614802"/>
            <a:ext cx="74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“</a:t>
            </a:r>
            <a:r>
              <a:rPr lang="en-US" strike="sngStrike" dirty="0" err="1"/>
              <a:t>floh</a:t>
            </a:r>
            <a:r>
              <a:rPr lang="en-US" strike="sngStrike" dirty="0"/>
              <a:t>”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0CD49C7D-E323-4B14-A87C-EEB9EBB520B0}"/>
              </a:ext>
            </a:extLst>
          </p:cNvPr>
          <p:cNvCxnSpPr>
            <a:cxnSpLocks/>
          </p:cNvCxnSpPr>
          <p:nvPr/>
        </p:nvCxnSpPr>
        <p:spPr>
          <a:xfrm flipV="1">
            <a:off x="9969500" y="4476572"/>
            <a:ext cx="1346200" cy="147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Oval 81">
            <a:extLst>
              <a:ext uri="{FF2B5EF4-FFF2-40B4-BE49-F238E27FC236}">
                <a16:creationId xmlns:a16="http://schemas.microsoft.com/office/drawing/2014/main" id="{369A1703-13B1-4AD0-A157-17265DEC151E}"/>
              </a:ext>
            </a:extLst>
          </p:cNvPr>
          <p:cNvSpPr/>
          <p:nvPr/>
        </p:nvSpPr>
        <p:spPr>
          <a:xfrm>
            <a:off x="10198100" y="3913956"/>
            <a:ext cx="889000" cy="7253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J5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A0A7958-9B63-48C0-9CCF-E817E846BB3D}"/>
              </a:ext>
            </a:extLst>
          </p:cNvPr>
          <p:cNvSpPr/>
          <p:nvPr/>
        </p:nvSpPr>
        <p:spPr>
          <a:xfrm>
            <a:off x="10124493" y="4614802"/>
            <a:ext cx="1036214" cy="1564446"/>
          </a:xfrm>
          <a:prstGeom prst="ellipse">
            <a:avLst/>
          </a:prstGeom>
          <a:solidFill>
            <a:srgbClr val="FFFFFF">
              <a:alpha val="8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9D4EB36-A586-4108-ADC3-DBBCF118B22E}"/>
              </a:ext>
            </a:extLst>
          </p:cNvPr>
          <p:cNvSpPr/>
          <p:nvPr/>
        </p:nvSpPr>
        <p:spPr>
          <a:xfrm>
            <a:off x="10207830" y="3652066"/>
            <a:ext cx="11519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heion</a:t>
            </a:r>
            <a:r>
              <a:rPr lang="en-US" sz="800" strike="sngStrike" dirty="0"/>
              <a:t>).</a:t>
            </a:r>
            <a:r>
              <a:rPr lang="en-US" sz="800" strike="sngStrike" dirty="0" err="1"/>
              <a:t>fahter</a:t>
            </a:r>
            <a:endParaRPr lang="en-US" sz="800" strike="sngStrike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264C41-B5C9-4779-A6FE-4A7A387FC0FF}"/>
              </a:ext>
            </a:extLst>
          </p:cNvPr>
          <p:cNvSpPr txBox="1"/>
          <p:nvPr/>
        </p:nvSpPr>
        <p:spPr>
          <a:xfrm>
            <a:off x="9673272" y="3149005"/>
            <a:ext cx="182325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Tyson:calls</a:t>
            </a:r>
            <a:r>
              <a:rPr lang="en-US" strike="sngStrike" dirty="0"/>
              <a:t>:  “DC”</a:t>
            </a:r>
          </a:p>
          <a:p>
            <a:r>
              <a:rPr lang="en-US" sz="900" strike="sngStrike" dirty="0"/>
              <a:t>!</a:t>
            </a:r>
            <a:r>
              <a:rPr lang="en-US" sz="900" strike="sngStrike" dirty="0" err="1"/>
              <a:t>tonyhawk</a:t>
            </a:r>
            <a:endParaRPr lang="en-US" sz="900" strike="sngStrike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9A10D5FD-6CBB-40F0-B8A3-E5AF6E94E9C0}"/>
              </a:ext>
            </a:extLst>
          </p:cNvPr>
          <p:cNvCxnSpPr/>
          <p:nvPr/>
        </p:nvCxnSpPr>
        <p:spPr>
          <a:xfrm>
            <a:off x="8827611" y="1346200"/>
            <a:ext cx="2030889" cy="192204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E0835EB-5D81-4571-BDBE-BCF7778E3553}"/>
              </a:ext>
            </a:extLst>
          </p:cNvPr>
          <p:cNvCxnSpPr/>
          <p:nvPr/>
        </p:nvCxnSpPr>
        <p:spPr>
          <a:xfrm flipH="1">
            <a:off x="10943555" y="3326601"/>
            <a:ext cx="16881" cy="39894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B8C9A66-D034-4915-B8BD-6061DF414298}"/>
              </a:ext>
            </a:extLst>
          </p:cNvPr>
          <p:cNvCxnSpPr/>
          <p:nvPr/>
        </p:nvCxnSpPr>
        <p:spPr>
          <a:xfrm flipH="1" flipV="1">
            <a:off x="9281893" y="3913956"/>
            <a:ext cx="842600" cy="725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AE9D2B6B-E49A-493B-BC93-99B464B957C4}"/>
              </a:ext>
            </a:extLst>
          </p:cNvPr>
          <p:cNvSpPr txBox="1"/>
          <p:nvPr/>
        </p:nvSpPr>
        <p:spPr>
          <a:xfrm>
            <a:off x="3717536" y="2942321"/>
            <a:ext cx="104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Hamilton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03172AD-2505-451E-A430-C3185C26D3F0}"/>
              </a:ext>
            </a:extLst>
          </p:cNvPr>
          <p:cNvSpPr txBox="1"/>
          <p:nvPr/>
        </p:nvSpPr>
        <p:spPr>
          <a:xfrm>
            <a:off x="308269" y="4200128"/>
            <a:ext cx="2715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1990 </a:t>
            </a:r>
            <a:r>
              <a:rPr lang="en-US" dirty="0" err="1"/>
              <a:t>anika</a:t>
            </a:r>
            <a:r>
              <a:rPr lang="en-US" dirty="0"/>
              <a:t>  w/o </a:t>
            </a:r>
            <a:r>
              <a:rPr lang="en-US" dirty="0" err="1"/>
              <a:t>johnny</a:t>
            </a:r>
            <a:endParaRPr lang="en-US" dirty="0"/>
          </a:p>
          <a:p>
            <a:r>
              <a:rPr lang="en-US" dirty="0"/>
              <a:t>      1997 </a:t>
            </a:r>
            <a:r>
              <a:rPr lang="en-US" dirty="0" err="1"/>
              <a:t>frauke</a:t>
            </a:r>
            <a:r>
              <a:rPr lang="en-US" dirty="0"/>
              <a:t> and </a:t>
            </a:r>
            <a:r>
              <a:rPr lang="en-US" dirty="0" err="1"/>
              <a:t>johnny</a:t>
            </a:r>
            <a:endParaRPr lang="en-US" dirty="0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5C3A96B-2E7C-4F7E-8D97-D0492A3AD706}"/>
              </a:ext>
            </a:extLst>
          </p:cNvPr>
          <p:cNvCxnSpPr/>
          <p:nvPr/>
        </p:nvCxnSpPr>
        <p:spPr>
          <a:xfrm>
            <a:off x="1435100" y="4020066"/>
            <a:ext cx="0" cy="9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>
            <a:extLst>
              <a:ext uri="{FF2B5EF4-FFF2-40B4-BE49-F238E27FC236}">
                <a16:creationId xmlns:a16="http://schemas.microsoft.com/office/drawing/2014/main" id="{8F351168-C050-4BE1-ACD7-6186C5AAB9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9200" y="4220357"/>
            <a:ext cx="561291" cy="348389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AEDC5AC6-71DB-4C20-9A8D-113AABC8858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798" y="4344473"/>
            <a:ext cx="632437" cy="27013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89729F98-F07A-4F8A-8B6E-5F5B14A7CFB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3" y="4205228"/>
            <a:ext cx="308450" cy="308450"/>
          </a:xfrm>
          <a:prstGeom prst="rect">
            <a:avLst/>
          </a:prstGeom>
        </p:spPr>
      </p:pic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724741E-8A28-47B9-A0C2-4748F8FDF82F}"/>
              </a:ext>
            </a:extLst>
          </p:cNvPr>
          <p:cNvCxnSpPr/>
          <p:nvPr/>
        </p:nvCxnSpPr>
        <p:spPr>
          <a:xfrm>
            <a:off x="114754" y="4131072"/>
            <a:ext cx="389784" cy="730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AD72FFE5-B699-49C1-B374-B032D43A41C3}"/>
              </a:ext>
            </a:extLst>
          </p:cNvPr>
          <p:cNvSpPr txBox="1"/>
          <p:nvPr/>
        </p:nvSpPr>
        <p:spPr>
          <a:xfrm>
            <a:off x="0" y="4123195"/>
            <a:ext cx="17684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Birkenstock </a:t>
            </a:r>
            <a:r>
              <a:rPr lang="en-US" sz="800" strike="sngStrike" dirty="0" err="1"/>
              <a:t>parkter</a:t>
            </a:r>
            <a:r>
              <a:rPr lang="en-US" sz="800" strike="sngStrike" dirty="0"/>
              <a:t>, aloe </a:t>
            </a:r>
            <a:r>
              <a:rPr lang="en-US" sz="800" strike="sngStrike" dirty="0" err="1"/>
              <a:t>evra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parnter</a:t>
            </a:r>
            <a:endParaRPr lang="en-US" sz="800" strike="sngStrike" dirty="0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63FCD8C-AD38-42EF-8EA6-311F512C14CC}"/>
              </a:ext>
            </a:extLst>
          </p:cNvPr>
          <p:cNvCxnSpPr/>
          <p:nvPr/>
        </p:nvCxnSpPr>
        <p:spPr>
          <a:xfrm flipV="1">
            <a:off x="2578100" y="1781006"/>
            <a:ext cx="1547668" cy="6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ED4BF4F2-790F-4B66-8A83-30F1AA90A047}"/>
              </a:ext>
            </a:extLst>
          </p:cNvPr>
          <p:cNvCxnSpPr>
            <a:stCxn id="70" idx="1"/>
          </p:cNvCxnSpPr>
          <p:nvPr/>
        </p:nvCxnSpPr>
        <p:spPr>
          <a:xfrm flipV="1">
            <a:off x="2707833" y="1191400"/>
            <a:ext cx="705004" cy="477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53DB808B-8B5C-4BCD-89E1-0E214483578C}"/>
              </a:ext>
            </a:extLst>
          </p:cNvPr>
          <p:cNvSpPr txBox="1"/>
          <p:nvPr/>
        </p:nvSpPr>
        <p:spPr>
          <a:xfrm>
            <a:off x="5051844" y="1272659"/>
            <a:ext cx="1595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Yasmin Lechner (</a:t>
            </a:r>
            <a:r>
              <a:rPr lang="en-US" sz="800" strike="sngStrike" dirty="0" err="1"/>
              <a:t>tranl</a:t>
            </a:r>
            <a:r>
              <a:rPr lang="en-US" sz="800" strike="sngStrike" dirty="0"/>
              <a:t>) Dead Body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9EC71AA-5888-4E62-8089-D66004FFB7EA}"/>
              </a:ext>
            </a:extLst>
          </p:cNvPr>
          <p:cNvSpPr/>
          <p:nvPr/>
        </p:nvSpPr>
        <p:spPr>
          <a:xfrm>
            <a:off x="180627" y="1486441"/>
            <a:ext cx="11808268" cy="4833048"/>
          </a:xfrm>
          <a:prstGeom prst="rect">
            <a:avLst/>
          </a:prstGeom>
          <a:solidFill>
            <a:srgbClr val="C4E3FC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6E4D2EBB-6E05-4D63-B4D8-A3C19E169C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523" y="2316212"/>
            <a:ext cx="1782285" cy="238125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CF16D921-6268-4AB8-9A8C-345316C7E88F}"/>
              </a:ext>
            </a:extLst>
          </p:cNvPr>
          <p:cNvSpPr/>
          <p:nvPr/>
        </p:nvSpPr>
        <p:spPr>
          <a:xfrm>
            <a:off x="5877072" y="2330827"/>
            <a:ext cx="2161876" cy="23301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Wellenreuter</a:t>
            </a:r>
            <a:r>
              <a:rPr lang="en-US" dirty="0">
                <a:solidFill>
                  <a:schemeClr val="tx1"/>
                </a:solidFill>
              </a:rPr>
              <a:t> 2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Hamilton 2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Wave Knight Rider Newspaper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F1677D2F-309B-46C4-9879-82657520B6C5}"/>
              </a:ext>
            </a:extLst>
          </p:cNvPr>
          <p:cNvSpPr txBox="1"/>
          <p:nvPr/>
        </p:nvSpPr>
        <p:spPr>
          <a:xfrm>
            <a:off x="4894444" y="4849116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Parked in front of house</a:t>
            </a:r>
            <a:r>
              <a:rPr lang="en-US" sz="800" dirty="0"/>
              <a:t>, </a:t>
            </a:r>
            <a:r>
              <a:rPr lang="en-US" dirty="0"/>
              <a:t>HOMICE:IS-A-BELL</a:t>
            </a:r>
          </a:p>
        </p:txBody>
      </p:sp>
    </p:spTree>
    <p:extLst>
      <p:ext uri="{BB962C8B-B14F-4D97-AF65-F5344CB8AC3E}">
        <p14:creationId xmlns:p14="http://schemas.microsoft.com/office/powerpoint/2010/main" val="2687083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8404C1-58D5-44B5-92E8-0491C0143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35" y="1524204"/>
            <a:ext cx="2619375" cy="1743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668474-8E35-4D2A-B3C9-EC1411D0D712}"/>
              </a:ext>
            </a:extLst>
          </p:cNvPr>
          <p:cNvSpPr txBox="1"/>
          <p:nvPr/>
        </p:nvSpPr>
        <p:spPr>
          <a:xfrm>
            <a:off x="7670800" y="2575058"/>
            <a:ext cx="22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Thomas-is-dieter</a:t>
            </a:r>
          </a:p>
          <a:p>
            <a:r>
              <a:rPr lang="en-US" dirty="0"/>
              <a:t>IPX HOMICIDE:MAYOR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AD3FB8-C7E6-4174-852F-2762D1A5CB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800" y="2680049"/>
            <a:ext cx="541340" cy="541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12FC2A-6B74-455C-A020-62C0A70F647B}"/>
              </a:ext>
            </a:extLst>
          </p:cNvPr>
          <p:cNvSpPr txBox="1"/>
          <p:nvPr/>
        </p:nvSpPr>
        <p:spPr>
          <a:xfrm>
            <a:off x="10099250" y="2359158"/>
            <a:ext cx="76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Dieter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72D335-932B-4A04-8CAD-12B88902184B}"/>
              </a:ext>
            </a:extLst>
          </p:cNvPr>
          <p:cNvSpPr txBox="1"/>
          <p:nvPr/>
        </p:nvSpPr>
        <p:spPr>
          <a:xfrm>
            <a:off x="2349500" y="3636611"/>
            <a:ext cx="92331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Olaf Scholz</a:t>
            </a:r>
          </a:p>
          <a:p>
            <a:r>
              <a:rPr lang="en-US" strike="sngStrike" dirty="0" err="1"/>
              <a:t>Roth.ibm.dmierl.apple.davidson.marx</a:t>
            </a:r>
            <a:r>
              <a:rPr lang="en-US" strike="sngStrike" dirty="0"/>
              <a:t>(</a:t>
            </a:r>
            <a:r>
              <a:rPr lang="en-US" strike="sngStrike" dirty="0" err="1"/>
              <a:t>hellsangels</a:t>
            </a:r>
            <a:r>
              <a:rPr lang="en-US" strike="sngStrike" dirty="0"/>
              <a:t>) Thomas dieter    </a:t>
            </a:r>
            <a:r>
              <a:rPr lang="en-US" dirty="0"/>
              <a:t>DE:US:ID MIAMIA:FRANFURT</a:t>
            </a:r>
          </a:p>
          <a:p>
            <a:r>
              <a:rPr lang="en-US" strike="sngStrike" dirty="0" err="1"/>
              <a:t>Roth.ibm.dmierl.apple.Lufthansa.marx</a:t>
            </a:r>
            <a:endParaRPr lang="en-US" strike="sngStrike" dirty="0"/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90F018-126E-45B8-BA38-58122D4867B3}"/>
              </a:ext>
            </a:extLst>
          </p:cNvPr>
          <p:cNvCxnSpPr/>
          <p:nvPr/>
        </p:nvCxnSpPr>
        <p:spPr>
          <a:xfrm>
            <a:off x="2349500" y="3835400"/>
            <a:ext cx="149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32E4620-AFEF-48C8-9140-0B8EEF477602}"/>
              </a:ext>
            </a:extLst>
          </p:cNvPr>
          <p:cNvSpPr txBox="1"/>
          <p:nvPr/>
        </p:nvSpPr>
        <p:spPr>
          <a:xfrm>
            <a:off x="150304" y="3913833"/>
            <a:ext cx="221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Police Sirens: </a:t>
            </a:r>
            <a:r>
              <a:rPr lang="en-US" dirty="0"/>
              <a:t>1:48pm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F36869-E82D-4716-A26A-D4C8D65D0615}"/>
              </a:ext>
            </a:extLst>
          </p:cNvPr>
          <p:cNvSpPr txBox="1"/>
          <p:nvPr/>
        </p:nvSpPr>
        <p:spPr>
          <a:xfrm>
            <a:off x="150304" y="4139335"/>
            <a:ext cx="18918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IPX</a:t>
            </a:r>
            <a:r>
              <a:rPr lang="en-US" sz="800" dirty="0"/>
              <a:t>: </a:t>
            </a:r>
            <a:r>
              <a:rPr lang="en-US" sz="800" dirty="0" err="1"/>
              <a:t>ID:US:de</a:t>
            </a:r>
            <a:r>
              <a:rPr lang="en-US" sz="800" dirty="0"/>
              <a:t> 1D8723 Jason </a:t>
            </a:r>
            <a:r>
              <a:rPr lang="en-US" sz="800" dirty="0" err="1"/>
              <a:t>Nygel</a:t>
            </a:r>
            <a:r>
              <a:rPr lang="en-US" sz="800" dirty="0"/>
              <a:t> </a:t>
            </a:r>
            <a:r>
              <a:rPr lang="en-US" sz="800" dirty="0" err="1"/>
              <a:t>Meiers</a:t>
            </a:r>
            <a:endParaRPr lang="en-US" sz="800" dirty="0"/>
          </a:p>
          <a:p>
            <a:r>
              <a:rPr lang="en-US" dirty="0"/>
              <a:t>	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DB7424-BEF2-41D6-8813-7CCB166BEF3F}"/>
              </a:ext>
            </a:extLst>
          </p:cNvPr>
          <p:cNvSpPr txBox="1"/>
          <p:nvPr/>
        </p:nvSpPr>
        <p:spPr>
          <a:xfrm>
            <a:off x="476675" y="4200890"/>
            <a:ext cx="122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INTERUPTS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E058D0-D380-48E7-BB2C-B4171A68D20B}"/>
              </a:ext>
            </a:extLst>
          </p:cNvPr>
          <p:cNvSpPr txBox="1"/>
          <p:nvPr/>
        </p:nvSpPr>
        <p:spPr>
          <a:xfrm>
            <a:off x="2366103" y="4691490"/>
            <a:ext cx="24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Al </a:t>
            </a:r>
            <a:r>
              <a:rPr lang="en-US" strike="sngStrike" dirty="0" err="1"/>
              <a:t>Kaida</a:t>
            </a:r>
            <a:r>
              <a:rPr lang="en-US" strike="sngStrike" dirty="0"/>
              <a:t> – </a:t>
            </a:r>
            <a:r>
              <a:rPr lang="en-US" strike="sngStrike" dirty="0" err="1"/>
              <a:t>Tui</a:t>
            </a:r>
            <a:r>
              <a:rPr lang="en-US" strike="sngStrike" dirty="0"/>
              <a:t>, Lufthansa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48F8CAB-9F4B-4A06-8C58-E003A18F8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555" y="1524459"/>
            <a:ext cx="3552245" cy="174282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89A6BB5-F0A4-4695-8BB9-0290DFB2CAE4}"/>
              </a:ext>
            </a:extLst>
          </p:cNvPr>
          <p:cNvSpPr txBox="1"/>
          <p:nvPr/>
        </p:nvSpPr>
        <p:spPr>
          <a:xfrm>
            <a:off x="6718300" y="5321300"/>
            <a:ext cx="2299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1:20:pm Bridge Fort Worth hells angels </a:t>
            </a:r>
            <a:r>
              <a:rPr lang="en-US" sz="800" dirty="0" err="1"/>
              <a:t>motorcyles</a:t>
            </a:r>
            <a:endParaRPr lang="en-US" sz="800" dirty="0"/>
          </a:p>
          <a:p>
            <a:r>
              <a:rPr lang="en-US" sz="800" dirty="0"/>
              <a:t>	</a:t>
            </a:r>
            <a:r>
              <a:rPr lang="en-US" sz="800" dirty="0" err="1"/>
              <a:t>thoms</a:t>
            </a:r>
            <a:r>
              <a:rPr lang="en-US" sz="800" dirty="0"/>
              <a:t>-is-dieter; IPX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1B0BA1C-4295-43E6-BE0C-9924D3BA2AC3}"/>
              </a:ext>
            </a:extLst>
          </p:cNvPr>
          <p:cNvCxnSpPr>
            <a:cxnSpLocks/>
          </p:cNvCxnSpPr>
          <p:nvPr/>
        </p:nvCxnSpPr>
        <p:spPr>
          <a:xfrm flipV="1">
            <a:off x="7975600" y="5321300"/>
            <a:ext cx="13589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004C12A-CC82-4CD6-9EC4-CDED37CC656C}"/>
              </a:ext>
            </a:extLst>
          </p:cNvPr>
          <p:cNvCxnSpPr>
            <a:cxnSpLocks/>
          </p:cNvCxnSpPr>
          <p:nvPr/>
        </p:nvCxnSpPr>
        <p:spPr>
          <a:xfrm flipV="1">
            <a:off x="7449647" y="5490577"/>
            <a:ext cx="13589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045616F-FFB0-417D-BEC1-6E42DC119D7A}"/>
              </a:ext>
            </a:extLst>
          </p:cNvPr>
          <p:cNvSpPr txBox="1"/>
          <p:nvPr/>
        </p:nvSpPr>
        <p:spPr>
          <a:xfrm>
            <a:off x="9698201" y="5216495"/>
            <a:ext cx="205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SLIDE 21(CURRENT)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EE0767-1479-4226-B210-21B27E9D340E}"/>
              </a:ext>
            </a:extLst>
          </p:cNvPr>
          <p:cNvCxnSpPr>
            <a:cxnSpLocks/>
          </p:cNvCxnSpPr>
          <p:nvPr/>
        </p:nvCxnSpPr>
        <p:spPr>
          <a:xfrm>
            <a:off x="7559250" y="2728490"/>
            <a:ext cx="1775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46B90B2-3F2B-41A6-953A-E5EF76BDC8D3}"/>
              </a:ext>
            </a:extLst>
          </p:cNvPr>
          <p:cNvSpPr txBox="1"/>
          <p:nvPr/>
        </p:nvSpPr>
        <p:spPr>
          <a:xfrm>
            <a:off x="211870" y="3225512"/>
            <a:ext cx="889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Assumed: !voted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8837ED8-03F4-41FA-B173-104DFFF20636}"/>
              </a:ext>
            </a:extLst>
          </p:cNvPr>
          <p:cNvCxnSpPr/>
          <p:nvPr/>
        </p:nvCxnSpPr>
        <p:spPr>
          <a:xfrm flipV="1">
            <a:off x="9946295" y="2019300"/>
            <a:ext cx="1039205" cy="16173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39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D30883-8773-44A4-BBDB-F58990756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2719647"/>
            <a:ext cx="1524000" cy="1014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11F333-EA09-4B49-9F9D-B951E773E9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8" y="2719647"/>
            <a:ext cx="906462" cy="9064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D9736F-8F8A-4770-9320-8F3BD56B03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95" y="2719647"/>
            <a:ext cx="891143" cy="11906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77ECC73-1428-42B1-9E3F-C7573DD350C2}"/>
              </a:ext>
            </a:extLst>
          </p:cNvPr>
          <p:cNvSpPr/>
          <p:nvPr/>
        </p:nvSpPr>
        <p:spPr>
          <a:xfrm>
            <a:off x="1862138" y="2787116"/>
            <a:ext cx="3967162" cy="68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MAINSTREET(2001,Leopldhafen)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1DFA64-CD4D-474A-B46C-9CFDC5D76BB7}"/>
              </a:ext>
            </a:extLst>
          </p:cNvPr>
          <p:cNvSpPr txBox="1"/>
          <p:nvPr/>
        </p:nvSpPr>
        <p:spPr>
          <a:xfrm>
            <a:off x="2171700" y="2178331"/>
            <a:ext cx="493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HOMICE:LUX(</a:t>
            </a:r>
            <a:r>
              <a:rPr lang="en-US" dirty="0" err="1"/>
              <a:t>stepnaie,steanfie</a:t>
            </a:r>
            <a:r>
              <a:rPr lang="en-US" dirty="0"/>
              <a:t> </a:t>
            </a:r>
            <a:r>
              <a:rPr lang="en-US" dirty="0" err="1"/>
              <a:t>fuernis</a:t>
            </a:r>
            <a:r>
              <a:rPr lang="en-US" dirty="0"/>
              <a:t>(</a:t>
            </a:r>
            <a:r>
              <a:rPr lang="en-US" dirty="0" err="1"/>
              <a:t>ausschwitz</a:t>
            </a:r>
            <a:r>
              <a:rPr lang="en-US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A05569-0A8C-4AE8-9B10-E7607118E8C1}"/>
              </a:ext>
            </a:extLst>
          </p:cNvPr>
          <p:cNvSpPr txBox="1"/>
          <p:nvPr/>
        </p:nvSpPr>
        <p:spPr>
          <a:xfrm>
            <a:off x="3644900" y="1993900"/>
            <a:ext cx="1576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Stephenie</a:t>
            </a:r>
            <a:r>
              <a:rPr lang="en-US" dirty="0"/>
              <a:t> </a:t>
            </a:r>
            <a:r>
              <a:rPr lang="en-US" dirty="0" err="1"/>
              <a:t>lang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801410-56BD-4ADB-88C6-27FFE957FEEB}"/>
              </a:ext>
            </a:extLst>
          </p:cNvPr>
          <p:cNvSpPr/>
          <p:nvPr/>
        </p:nvSpPr>
        <p:spPr>
          <a:xfrm>
            <a:off x="8898722" y="1735942"/>
            <a:ext cx="1735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: </a:t>
            </a:r>
            <a:r>
              <a:rPr lang="en-US" dirty="0" err="1"/>
              <a:t>tripplets</a:t>
            </a:r>
            <a:r>
              <a:rPr lang="en-US" dirty="0"/>
              <a:t>(twins)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29458D-DB47-4D1D-8D8D-785F32CC059B}"/>
              </a:ext>
            </a:extLst>
          </p:cNvPr>
          <p:cNvCxnSpPr/>
          <p:nvPr/>
        </p:nvCxnSpPr>
        <p:spPr>
          <a:xfrm>
            <a:off x="8585200" y="1968500"/>
            <a:ext cx="257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449D47-E6D5-4A15-ACC3-89DA35847BA1}"/>
              </a:ext>
            </a:extLst>
          </p:cNvPr>
          <p:cNvSpPr txBox="1"/>
          <p:nvPr/>
        </p:nvSpPr>
        <p:spPr>
          <a:xfrm>
            <a:off x="5267671" y="1920608"/>
            <a:ext cx="56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gzsz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4DA453-A610-4643-9C22-96BD40F6F95E}"/>
              </a:ext>
            </a:extLst>
          </p:cNvPr>
          <p:cNvCxnSpPr>
            <a:stCxn id="28" idx="1"/>
            <a:endCxn id="28" idx="3"/>
          </p:cNvCxnSpPr>
          <p:nvPr/>
        </p:nvCxnSpPr>
        <p:spPr>
          <a:xfrm>
            <a:off x="5267671" y="2105274"/>
            <a:ext cx="5616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E9938EF-28C6-4475-9EDC-4C78C53F0BA3}"/>
              </a:ext>
            </a:extLst>
          </p:cNvPr>
          <p:cNvCxnSpPr/>
          <p:nvPr/>
        </p:nvCxnSpPr>
        <p:spPr>
          <a:xfrm>
            <a:off x="3505200" y="2105274"/>
            <a:ext cx="1762471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4C4B04E-725F-41E2-80EB-9A5C1E011DE8}"/>
              </a:ext>
            </a:extLst>
          </p:cNvPr>
          <p:cNvCxnSpPr/>
          <p:nvPr/>
        </p:nvCxnSpPr>
        <p:spPr>
          <a:xfrm flipH="1">
            <a:off x="3644900" y="2390625"/>
            <a:ext cx="3325424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B1B074-B83B-4AB2-B75F-A31D009BD68A}"/>
              </a:ext>
            </a:extLst>
          </p:cNvPr>
          <p:cNvSpPr txBox="1"/>
          <p:nvPr/>
        </p:nvSpPr>
        <p:spPr>
          <a:xfrm>
            <a:off x="7104076" y="2403325"/>
            <a:ext cx="56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gzsz</a:t>
            </a:r>
            <a:endParaRPr lang="en-US" strike="sngStrike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FBF8481-406B-442E-B200-E577B94F7A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9" y="3798093"/>
            <a:ext cx="910280" cy="68183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D00AAE-B289-4F62-9982-AE988437A739}"/>
              </a:ext>
            </a:extLst>
          </p:cNvPr>
          <p:cNvSpPr/>
          <p:nvPr/>
        </p:nvSpPr>
        <p:spPr>
          <a:xfrm>
            <a:off x="1862138" y="3941006"/>
            <a:ext cx="396716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EE3A801F-7146-4A3D-B6E5-D74080721CC8}"/>
              </a:ext>
            </a:extLst>
          </p:cNvPr>
          <p:cNvSpPr/>
          <p:nvPr/>
        </p:nvSpPr>
        <p:spPr>
          <a:xfrm>
            <a:off x="6464300" y="3128031"/>
            <a:ext cx="639776" cy="60576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83EF1FB6-5127-4F41-8211-A92C1763C02D}"/>
              </a:ext>
            </a:extLst>
          </p:cNvPr>
          <p:cNvSpPr/>
          <p:nvPr/>
        </p:nvSpPr>
        <p:spPr>
          <a:xfrm rot="3122611">
            <a:off x="6418276" y="3404946"/>
            <a:ext cx="1485900" cy="605769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CF0B5F6-CEE1-44DC-AAB3-F0B16B60A282}"/>
              </a:ext>
            </a:extLst>
          </p:cNvPr>
          <p:cNvSpPr/>
          <p:nvPr/>
        </p:nvSpPr>
        <p:spPr>
          <a:xfrm>
            <a:off x="6964362" y="3314959"/>
            <a:ext cx="891143" cy="5819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39FF468-76CA-4F66-AA54-7669C0860BFB}"/>
              </a:ext>
            </a:extLst>
          </p:cNvPr>
          <p:cNvSpPr/>
          <p:nvPr/>
        </p:nvSpPr>
        <p:spPr>
          <a:xfrm>
            <a:off x="6328215" y="3092953"/>
            <a:ext cx="1685485" cy="1319193"/>
          </a:xfrm>
          <a:prstGeom prst="rect">
            <a:avLst/>
          </a:prstGeom>
          <a:solidFill>
            <a:srgbClr val="36E3FA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773F76-F61F-4326-B404-337293077DBE}"/>
              </a:ext>
            </a:extLst>
          </p:cNvPr>
          <p:cNvSpPr txBox="1"/>
          <p:nvPr/>
        </p:nvSpPr>
        <p:spPr>
          <a:xfrm>
            <a:off x="6308752" y="2719647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STUDIO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9402DF7-D27B-4560-9309-FE5187154A67}"/>
              </a:ext>
            </a:extLst>
          </p:cNvPr>
          <p:cNvCxnSpPr/>
          <p:nvPr/>
        </p:nvCxnSpPr>
        <p:spPr>
          <a:xfrm flipH="1">
            <a:off x="6096000" y="2719647"/>
            <a:ext cx="2044700" cy="18650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0F4BBC6-EC25-4FED-999F-8F2E908C7097}"/>
              </a:ext>
            </a:extLst>
          </p:cNvPr>
          <p:cNvCxnSpPr/>
          <p:nvPr/>
        </p:nvCxnSpPr>
        <p:spPr>
          <a:xfrm flipV="1">
            <a:off x="266700" y="2587991"/>
            <a:ext cx="1143000" cy="726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308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C6E0F3F-75A3-41B0-A25F-59128A675A17}"/>
              </a:ext>
            </a:extLst>
          </p:cNvPr>
          <p:cNvSpPr/>
          <p:nvPr/>
        </p:nvSpPr>
        <p:spPr>
          <a:xfrm>
            <a:off x="3280108" y="320872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 </a:t>
            </a:r>
            <a:r>
              <a:rPr lang="pt-BR" strike="sngStrike" dirty="0">
                <a:solidFill>
                  <a:srgbClr val="8A2BE2"/>
                </a:solidFill>
                <a:latin typeface="Georgia" panose="02040502050405020303" pitchFamily="18" charset="0"/>
              </a:rPr>
              <a:t>https://download.oracle.com/java/20/latest/jdk-20_windows-x64_bin.zip</a:t>
            </a:r>
            <a:r>
              <a:rPr lang="pt-BR" strike="sngStrike" dirty="0">
                <a:solidFill>
                  <a:prstClr val="black"/>
                </a:solidFill>
                <a:latin typeface="Georgia" panose="02040502050405020303" pitchFamily="18" charset="0"/>
              </a:rPr>
              <a:t> </a:t>
            </a:r>
            <a:r>
              <a:rPr lang="pt-BR" strike="sngStrike" dirty="0">
                <a:solidFill>
                  <a:srgbClr val="000080"/>
                </a:solidFill>
                <a:latin typeface="Georgia" panose="02040502050405020303" pitchFamily="18" charset="0"/>
              </a:rPr>
              <a:t>-O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90F491-2688-4EF4-863C-9BE37C5D2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631" y="2547427"/>
            <a:ext cx="819150" cy="1143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78FAA8-84B9-474F-BFD5-571A6695BBF7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732E7E3-36C5-4709-83E6-1BE409237DA4}"/>
              </a:ext>
            </a:extLst>
          </p:cNvPr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4F6C2F-47D1-42D6-ACE3-A5456F2048D2}"/>
              </a:ext>
            </a:extLst>
          </p:cNvPr>
          <p:cNvSpPr/>
          <p:nvPr/>
        </p:nvSpPr>
        <p:spPr>
          <a:xfrm>
            <a:off x="8636000" y="2501900"/>
            <a:ext cx="2628900" cy="20193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741226-AAD5-4B34-A3BE-6C84DA20A510}"/>
              </a:ext>
            </a:extLst>
          </p:cNvPr>
          <p:cNvSpPr/>
          <p:nvPr/>
        </p:nvSpPr>
        <p:spPr>
          <a:xfrm>
            <a:off x="8420100" y="4876800"/>
            <a:ext cx="2628900" cy="1066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8F8FEC-FB48-4C36-9A5D-B11D99853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987" y="4916269"/>
            <a:ext cx="1066800" cy="1066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48DE4F-1A42-43E9-997E-D19A67AD1E89}"/>
              </a:ext>
            </a:extLst>
          </p:cNvPr>
          <p:cNvSpPr txBox="1"/>
          <p:nvPr/>
        </p:nvSpPr>
        <p:spPr>
          <a:xfrm>
            <a:off x="6845300" y="5015766"/>
            <a:ext cx="140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To inner core</a:t>
            </a: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9012FB1-4108-45D4-A58B-27DFFD3A7768}"/>
              </a:ext>
            </a:extLst>
          </p:cNvPr>
          <p:cNvSpPr/>
          <p:nvPr/>
        </p:nvSpPr>
        <p:spPr>
          <a:xfrm>
            <a:off x="8496300" y="4362450"/>
            <a:ext cx="1066800" cy="908050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A4C75FA8-3E33-4CB3-A8FE-F2DB6EBC16D1}"/>
              </a:ext>
            </a:extLst>
          </p:cNvPr>
          <p:cNvSpPr/>
          <p:nvPr/>
        </p:nvSpPr>
        <p:spPr>
          <a:xfrm>
            <a:off x="8648700" y="4514850"/>
            <a:ext cx="1066800" cy="908050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B6D1115F-B548-40FB-832B-BE07760E008E}"/>
              </a:ext>
            </a:extLst>
          </p:cNvPr>
          <p:cNvSpPr/>
          <p:nvPr/>
        </p:nvSpPr>
        <p:spPr>
          <a:xfrm>
            <a:off x="9152027" y="4378325"/>
            <a:ext cx="1066800" cy="908050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B800C05-B2EA-48F1-9BF4-861519A671A4}"/>
              </a:ext>
            </a:extLst>
          </p:cNvPr>
          <p:cNvSpPr/>
          <p:nvPr/>
        </p:nvSpPr>
        <p:spPr>
          <a:xfrm>
            <a:off x="9737547" y="4667250"/>
            <a:ext cx="1066800" cy="908050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A3A811-5120-4FB1-9379-F53F95ADF40F}"/>
              </a:ext>
            </a:extLst>
          </p:cNvPr>
          <p:cNvSpPr/>
          <p:nvPr/>
        </p:nvSpPr>
        <p:spPr>
          <a:xfrm>
            <a:off x="3738474" y="4382274"/>
            <a:ext cx="1079500" cy="51040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EXIT Eden 2 Miles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2EF2A1A-DCA2-4C0A-B1D3-09A6037E6CC1}"/>
              </a:ext>
            </a:extLst>
          </p:cNvPr>
          <p:cNvSpPr/>
          <p:nvPr/>
        </p:nvSpPr>
        <p:spPr>
          <a:xfrm>
            <a:off x="2963773" y="4228584"/>
            <a:ext cx="622301" cy="2387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2484DB-AEBA-449F-93A6-4948C721860C}"/>
              </a:ext>
            </a:extLst>
          </p:cNvPr>
          <p:cNvCxnSpPr/>
          <p:nvPr/>
        </p:nvCxnSpPr>
        <p:spPr>
          <a:xfrm>
            <a:off x="4062324" y="4916269"/>
            <a:ext cx="0" cy="611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F9AF66E-E491-46F3-B682-613BF1732BF3}"/>
              </a:ext>
            </a:extLst>
          </p:cNvPr>
          <p:cNvSpPr txBox="1"/>
          <p:nvPr/>
        </p:nvSpPr>
        <p:spPr>
          <a:xfrm>
            <a:off x="5676900" y="4378325"/>
            <a:ext cx="319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Visa England: John Vice </a:t>
            </a:r>
            <a:r>
              <a:rPr lang="en-US" dirty="0" err="1"/>
              <a:t>Presient</a:t>
            </a:r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4916AC1-0ED1-482D-B5E4-6F37C9CF0473}"/>
              </a:ext>
            </a:extLst>
          </p:cNvPr>
          <p:cNvCxnSpPr>
            <a:stCxn id="22" idx="1"/>
          </p:cNvCxnSpPr>
          <p:nvPr/>
        </p:nvCxnSpPr>
        <p:spPr>
          <a:xfrm flipV="1">
            <a:off x="5676900" y="4521200"/>
            <a:ext cx="3230474" cy="41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46C983-6BE3-4C2E-B78B-B21C0080C324}"/>
              </a:ext>
            </a:extLst>
          </p:cNvPr>
          <p:cNvSpPr txBox="1"/>
          <p:nvPr/>
        </p:nvSpPr>
        <p:spPr>
          <a:xfrm>
            <a:off x="5655152" y="3871258"/>
            <a:ext cx="3590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dirty="0" err="1"/>
              <a:t>bruce</a:t>
            </a:r>
            <a:r>
              <a:rPr lang="en-US" dirty="0"/>
              <a:t>, RDS </a:t>
            </a:r>
            <a:r>
              <a:rPr lang="en-US" dirty="0" err="1"/>
              <a:t>newwark,sun</a:t>
            </a:r>
            <a:r>
              <a:rPr lang="en-US" dirty="0"/>
              <a:t>)</a:t>
            </a:r>
          </a:p>
          <a:p>
            <a:r>
              <a:rPr lang="en-US" dirty="0"/>
              <a:t>MATHEW( </a:t>
            </a:r>
            <a:r>
              <a:rPr lang="en-US" dirty="0" err="1"/>
              <a:t>solaris</a:t>
            </a:r>
            <a:r>
              <a:rPr lang="en-US" dirty="0"/>
              <a:t> stolen cd </a:t>
            </a:r>
            <a:r>
              <a:rPr lang="en-US" dirty="0" err="1"/>
              <a:t>platic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258D9F-5C81-40A4-BAC5-1A263AE9F0EC}"/>
              </a:ext>
            </a:extLst>
          </p:cNvPr>
          <p:cNvCxnSpPr/>
          <p:nvPr/>
        </p:nvCxnSpPr>
        <p:spPr>
          <a:xfrm>
            <a:off x="6692900" y="4228584"/>
            <a:ext cx="2336800" cy="149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265B913-8FC1-44CA-BBCF-896764A22AA0}"/>
              </a:ext>
            </a:extLst>
          </p:cNvPr>
          <p:cNvCxnSpPr/>
          <p:nvPr/>
        </p:nvCxnSpPr>
        <p:spPr>
          <a:xfrm flipV="1">
            <a:off x="7450227" y="4000500"/>
            <a:ext cx="4741773" cy="21209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F64E59A-B177-4BE4-9D3C-633224DF67A1}"/>
              </a:ext>
            </a:extLst>
          </p:cNvPr>
          <p:cNvCxnSpPr/>
          <p:nvPr/>
        </p:nvCxnSpPr>
        <p:spPr>
          <a:xfrm flipV="1">
            <a:off x="5291557" y="4637474"/>
            <a:ext cx="1705185" cy="1796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C81C94-244B-455C-BD05-BC00D9E2998B}"/>
              </a:ext>
            </a:extLst>
          </p:cNvPr>
          <p:cNvCxnSpPr>
            <a:cxnSpLocks/>
          </p:cNvCxnSpPr>
          <p:nvPr/>
        </p:nvCxnSpPr>
        <p:spPr>
          <a:xfrm flipH="1" flipV="1">
            <a:off x="3241497" y="3871258"/>
            <a:ext cx="30462" cy="2834342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418A25-C7FF-43E5-A557-6BC45B2F7901}"/>
              </a:ext>
            </a:extLst>
          </p:cNvPr>
          <p:cNvCxnSpPr/>
          <p:nvPr/>
        </p:nvCxnSpPr>
        <p:spPr>
          <a:xfrm>
            <a:off x="8873288" y="2159000"/>
            <a:ext cx="1705812" cy="1352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7CA00AC-69C8-4581-A1C0-968F3E0B1EF5}"/>
              </a:ext>
            </a:extLst>
          </p:cNvPr>
          <p:cNvSpPr/>
          <p:nvPr/>
        </p:nvSpPr>
        <p:spPr>
          <a:xfrm>
            <a:off x="3149302" y="1964690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https://github.com/ibmruntimes/semeru20-binaries/releases/download/jdk-20.0.1%2B9_openj9-0.39.0/ibm-semeru-open-jdk_x64_windows_20.0.1_9_openj9-0.39.0.zip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D8BFF019-35CA-4537-B58E-A3CF569BDF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987" y="1458877"/>
            <a:ext cx="840614" cy="84436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8E54B0B-8A6A-4A28-8AE5-3D4E043B12F0}"/>
              </a:ext>
            </a:extLst>
          </p:cNvPr>
          <p:cNvSpPr txBox="1"/>
          <p:nvPr/>
        </p:nvSpPr>
        <p:spPr>
          <a:xfrm>
            <a:off x="404189" y="1641385"/>
            <a:ext cx="63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!free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2E4DA9-410D-4A59-843A-4B16D0A1F96E}"/>
              </a:ext>
            </a:extLst>
          </p:cNvPr>
          <p:cNvSpPr txBox="1"/>
          <p:nvPr/>
        </p:nvSpPr>
        <p:spPr>
          <a:xfrm>
            <a:off x="5422922" y="4566602"/>
            <a:ext cx="368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G.God.41.DEA(</a:t>
            </a:r>
            <a:r>
              <a:rPr lang="en-US" strike="sngStrike" dirty="0" err="1"/>
              <a:t>safira</a:t>
            </a:r>
            <a:r>
              <a:rPr lang="en-US" strike="sngStrike" dirty="0"/>
              <a:t>).</a:t>
            </a:r>
            <a:r>
              <a:rPr lang="en-US" strike="sngStrike" dirty="0" err="1"/>
              <a:t>eden.inner.core</a:t>
            </a:r>
            <a:endParaRPr lang="en-US" strike="sngStrike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6A1F2D-3F23-42A0-85A6-3E88CD73EC36}"/>
              </a:ext>
            </a:extLst>
          </p:cNvPr>
          <p:cNvSpPr/>
          <p:nvPr/>
        </p:nvSpPr>
        <p:spPr>
          <a:xfrm>
            <a:off x="3149302" y="5449669"/>
            <a:ext cx="436771" cy="7860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18DDA37-6D2A-49D9-B62B-35A587C175DB}"/>
              </a:ext>
            </a:extLst>
          </p:cNvPr>
          <p:cNvSpPr/>
          <p:nvPr/>
        </p:nvSpPr>
        <p:spPr>
          <a:xfrm>
            <a:off x="3061723" y="4508579"/>
            <a:ext cx="436771" cy="7860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D65D27-FFB1-446D-AE29-67BE4A9A53C5}"/>
              </a:ext>
            </a:extLst>
          </p:cNvPr>
          <p:cNvSpPr txBox="1"/>
          <p:nvPr/>
        </p:nvSpPr>
        <p:spPr>
          <a:xfrm>
            <a:off x="3341262" y="4990921"/>
            <a:ext cx="158248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z="800" strike="sngStrike" dirty="0"/>
              <a:t>God send Jack Hells angels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9B15D3A-6FE3-4294-8E7C-E0939C2C07E7}"/>
              </a:ext>
            </a:extLst>
          </p:cNvPr>
          <p:cNvSpPr txBox="1"/>
          <p:nvPr/>
        </p:nvSpPr>
        <p:spPr>
          <a:xfrm>
            <a:off x="1268322" y="4415601"/>
            <a:ext cx="1765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Visa Public</a:t>
            </a:r>
          </a:p>
          <a:p>
            <a:r>
              <a:rPr lang="en-US" dirty="0"/>
              <a:t>§</a:t>
            </a:r>
            <a:r>
              <a:rPr lang="en-US" dirty="0" err="1"/>
              <a:t>Stalkign</a:t>
            </a:r>
            <a:endParaRPr lang="en-US" dirty="0"/>
          </a:p>
          <a:p>
            <a:r>
              <a:rPr lang="en-US" dirty="0" err="1"/>
              <a:t>G.God.St</a:t>
            </a:r>
            <a:r>
              <a:rPr lang="en-US" dirty="0"/>
              <a:t>. Peter</a:t>
            </a:r>
          </a:p>
          <a:p>
            <a:r>
              <a:rPr lang="en-US" dirty="0"/>
              <a:t>41.nonPoceRRTA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9A5DF77-EE71-4F5C-9060-80AA8FBA5F79}"/>
              </a:ext>
            </a:extLst>
          </p:cNvPr>
          <p:cNvCxnSpPr>
            <a:cxnSpLocks/>
          </p:cNvCxnSpPr>
          <p:nvPr/>
        </p:nvCxnSpPr>
        <p:spPr>
          <a:xfrm>
            <a:off x="641709" y="3848100"/>
            <a:ext cx="7778391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CF47DC1-9E48-4779-A8A6-C8436E560B68}"/>
              </a:ext>
            </a:extLst>
          </p:cNvPr>
          <p:cNvSpPr txBox="1"/>
          <p:nvPr/>
        </p:nvSpPr>
        <p:spPr>
          <a:xfrm>
            <a:off x="2575365" y="2732901"/>
            <a:ext cx="152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Ibm.client.visa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82378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D30883-8773-44A4-BBDB-F58990756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0" y="2719647"/>
            <a:ext cx="1524000" cy="10141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11F333-EA09-4B49-9F9D-B951E773E9F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8" y="2719647"/>
            <a:ext cx="906462" cy="90646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D9736F-8F8A-4770-9320-8F3BD56B03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95" y="2719647"/>
            <a:ext cx="891143" cy="11906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77ECC73-1428-42B1-9E3F-C7573DD350C2}"/>
              </a:ext>
            </a:extLst>
          </p:cNvPr>
          <p:cNvSpPr/>
          <p:nvPr/>
        </p:nvSpPr>
        <p:spPr>
          <a:xfrm>
            <a:off x="1862138" y="2787116"/>
            <a:ext cx="3967162" cy="681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MAINSTREET(2001,Leopldhafen)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1DFA64-CD4D-474A-B46C-9CFDC5D76BB7}"/>
              </a:ext>
            </a:extLst>
          </p:cNvPr>
          <p:cNvSpPr txBox="1"/>
          <p:nvPr/>
        </p:nvSpPr>
        <p:spPr>
          <a:xfrm>
            <a:off x="2171700" y="2178331"/>
            <a:ext cx="493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HOMICE:LUX(</a:t>
            </a:r>
            <a:r>
              <a:rPr lang="en-US" dirty="0" err="1"/>
              <a:t>stepnaie,steanfie</a:t>
            </a:r>
            <a:r>
              <a:rPr lang="en-US" dirty="0"/>
              <a:t> </a:t>
            </a:r>
            <a:r>
              <a:rPr lang="en-US" dirty="0" err="1"/>
              <a:t>fuernis</a:t>
            </a:r>
            <a:r>
              <a:rPr lang="en-US" dirty="0"/>
              <a:t>(</a:t>
            </a:r>
            <a:r>
              <a:rPr lang="en-US" dirty="0" err="1"/>
              <a:t>ausschwitz</a:t>
            </a:r>
            <a:r>
              <a:rPr lang="en-US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A05569-0A8C-4AE8-9B10-E7607118E8C1}"/>
              </a:ext>
            </a:extLst>
          </p:cNvPr>
          <p:cNvSpPr txBox="1"/>
          <p:nvPr/>
        </p:nvSpPr>
        <p:spPr>
          <a:xfrm>
            <a:off x="3644900" y="1993900"/>
            <a:ext cx="1576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Stephenie</a:t>
            </a:r>
            <a:r>
              <a:rPr lang="en-US" dirty="0"/>
              <a:t> </a:t>
            </a:r>
            <a:r>
              <a:rPr lang="en-US" dirty="0" err="1"/>
              <a:t>lang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801410-56BD-4ADB-88C6-27FFE957FEEB}"/>
              </a:ext>
            </a:extLst>
          </p:cNvPr>
          <p:cNvSpPr/>
          <p:nvPr/>
        </p:nvSpPr>
        <p:spPr>
          <a:xfrm>
            <a:off x="8898722" y="1735942"/>
            <a:ext cx="1735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: </a:t>
            </a:r>
            <a:r>
              <a:rPr lang="en-US" dirty="0" err="1"/>
              <a:t>tripplets</a:t>
            </a:r>
            <a:r>
              <a:rPr lang="en-US" dirty="0"/>
              <a:t>(twins)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29458D-DB47-4D1D-8D8D-785F32CC059B}"/>
              </a:ext>
            </a:extLst>
          </p:cNvPr>
          <p:cNvCxnSpPr/>
          <p:nvPr/>
        </p:nvCxnSpPr>
        <p:spPr>
          <a:xfrm>
            <a:off x="8585200" y="1968500"/>
            <a:ext cx="257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449D47-E6D5-4A15-ACC3-89DA35847BA1}"/>
              </a:ext>
            </a:extLst>
          </p:cNvPr>
          <p:cNvSpPr txBox="1"/>
          <p:nvPr/>
        </p:nvSpPr>
        <p:spPr>
          <a:xfrm>
            <a:off x="5267671" y="1920608"/>
            <a:ext cx="56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gzsz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04DA453-A610-4643-9C22-96BD40F6F95E}"/>
              </a:ext>
            </a:extLst>
          </p:cNvPr>
          <p:cNvCxnSpPr>
            <a:stCxn id="28" idx="1"/>
            <a:endCxn id="28" idx="3"/>
          </p:cNvCxnSpPr>
          <p:nvPr/>
        </p:nvCxnSpPr>
        <p:spPr>
          <a:xfrm>
            <a:off x="5267671" y="2105274"/>
            <a:ext cx="5616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E9938EF-28C6-4475-9EDC-4C78C53F0BA3}"/>
              </a:ext>
            </a:extLst>
          </p:cNvPr>
          <p:cNvCxnSpPr/>
          <p:nvPr/>
        </p:nvCxnSpPr>
        <p:spPr>
          <a:xfrm>
            <a:off x="3505200" y="2105274"/>
            <a:ext cx="1762471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4C4B04E-725F-41E2-80EB-9A5C1E011DE8}"/>
              </a:ext>
            </a:extLst>
          </p:cNvPr>
          <p:cNvCxnSpPr/>
          <p:nvPr/>
        </p:nvCxnSpPr>
        <p:spPr>
          <a:xfrm flipH="1">
            <a:off x="3644900" y="2390625"/>
            <a:ext cx="3325424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5B1B074-B83B-4AB2-B75F-A31D009BD68A}"/>
              </a:ext>
            </a:extLst>
          </p:cNvPr>
          <p:cNvSpPr txBox="1"/>
          <p:nvPr/>
        </p:nvSpPr>
        <p:spPr>
          <a:xfrm>
            <a:off x="7104076" y="2403325"/>
            <a:ext cx="56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gzsz</a:t>
            </a:r>
            <a:endParaRPr lang="en-US" strike="sngStrike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FBF8481-406B-442E-B200-E577B94F7A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139" y="3798093"/>
            <a:ext cx="910280" cy="68183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2CD00AAE-B289-4F62-9982-AE988437A739}"/>
              </a:ext>
            </a:extLst>
          </p:cNvPr>
          <p:cNvSpPr/>
          <p:nvPr/>
        </p:nvSpPr>
        <p:spPr>
          <a:xfrm>
            <a:off x="1862138" y="3941006"/>
            <a:ext cx="396716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EE3A801F-7146-4A3D-B6E5-D74080721CC8}"/>
              </a:ext>
            </a:extLst>
          </p:cNvPr>
          <p:cNvSpPr/>
          <p:nvPr/>
        </p:nvSpPr>
        <p:spPr>
          <a:xfrm>
            <a:off x="6464300" y="3128031"/>
            <a:ext cx="639776" cy="60576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83EF1FB6-5127-4F41-8211-A92C1763C02D}"/>
              </a:ext>
            </a:extLst>
          </p:cNvPr>
          <p:cNvSpPr/>
          <p:nvPr/>
        </p:nvSpPr>
        <p:spPr>
          <a:xfrm rot="3122611">
            <a:off x="6418276" y="3404946"/>
            <a:ext cx="1485900" cy="605769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CF0B5F6-CEE1-44DC-AAB3-F0B16B60A282}"/>
              </a:ext>
            </a:extLst>
          </p:cNvPr>
          <p:cNvSpPr/>
          <p:nvPr/>
        </p:nvSpPr>
        <p:spPr>
          <a:xfrm>
            <a:off x="6964362" y="3314959"/>
            <a:ext cx="891143" cy="5819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39FF468-76CA-4F66-AA54-7669C0860BFB}"/>
              </a:ext>
            </a:extLst>
          </p:cNvPr>
          <p:cNvSpPr/>
          <p:nvPr/>
        </p:nvSpPr>
        <p:spPr>
          <a:xfrm>
            <a:off x="6328215" y="3092953"/>
            <a:ext cx="1685485" cy="1319193"/>
          </a:xfrm>
          <a:prstGeom prst="rect">
            <a:avLst/>
          </a:prstGeom>
          <a:solidFill>
            <a:srgbClr val="36E3FA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9773F76-F61F-4326-B404-337293077DBE}"/>
              </a:ext>
            </a:extLst>
          </p:cNvPr>
          <p:cNvSpPr txBox="1"/>
          <p:nvPr/>
        </p:nvSpPr>
        <p:spPr>
          <a:xfrm>
            <a:off x="6308752" y="2719647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STUDIO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9402DF7-D27B-4560-9309-FE5187154A67}"/>
              </a:ext>
            </a:extLst>
          </p:cNvPr>
          <p:cNvCxnSpPr/>
          <p:nvPr/>
        </p:nvCxnSpPr>
        <p:spPr>
          <a:xfrm flipH="1">
            <a:off x="6096000" y="2719647"/>
            <a:ext cx="2044700" cy="18650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0F4BBC6-EC25-4FED-999F-8F2E908C7097}"/>
              </a:ext>
            </a:extLst>
          </p:cNvPr>
          <p:cNvCxnSpPr/>
          <p:nvPr/>
        </p:nvCxnSpPr>
        <p:spPr>
          <a:xfrm flipV="1">
            <a:off x="266700" y="2587991"/>
            <a:ext cx="1143000" cy="726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A057F9-309C-433D-B73E-F440C687DF65}"/>
              </a:ext>
            </a:extLst>
          </p:cNvPr>
          <p:cNvSpPr/>
          <p:nvPr/>
        </p:nvSpPr>
        <p:spPr>
          <a:xfrm>
            <a:off x="8898722" y="2178331"/>
            <a:ext cx="2017332" cy="21320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233D25-3B09-49FA-8ECC-B99AAE08FB2B}"/>
              </a:ext>
            </a:extLst>
          </p:cNvPr>
          <p:cNvSpPr/>
          <p:nvPr/>
        </p:nvSpPr>
        <p:spPr>
          <a:xfrm>
            <a:off x="9232900" y="2547663"/>
            <a:ext cx="568352" cy="5413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E80A40-72CB-4E30-A93F-81E15956A23B}"/>
              </a:ext>
            </a:extLst>
          </p:cNvPr>
          <p:cNvSpPr/>
          <p:nvPr/>
        </p:nvSpPr>
        <p:spPr>
          <a:xfrm>
            <a:off x="9217900" y="3071634"/>
            <a:ext cx="568352" cy="5413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1ED786-493C-4EEC-922A-7BCCF13DCEFA}"/>
              </a:ext>
            </a:extLst>
          </p:cNvPr>
          <p:cNvSpPr/>
          <p:nvPr/>
        </p:nvSpPr>
        <p:spPr>
          <a:xfrm>
            <a:off x="9771251" y="2757493"/>
            <a:ext cx="568352" cy="5413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89D773A-D4AC-45F7-A09E-AFB3A0D58040}"/>
              </a:ext>
            </a:extLst>
          </p:cNvPr>
          <p:cNvSpPr/>
          <p:nvPr/>
        </p:nvSpPr>
        <p:spPr>
          <a:xfrm>
            <a:off x="9756251" y="3288534"/>
            <a:ext cx="568352" cy="5413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84A716-E389-473A-AC3C-CD9B7C5D98AF}"/>
              </a:ext>
            </a:extLst>
          </p:cNvPr>
          <p:cNvSpPr/>
          <p:nvPr/>
        </p:nvSpPr>
        <p:spPr>
          <a:xfrm>
            <a:off x="10193324" y="2757493"/>
            <a:ext cx="568352" cy="5413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FAB522-0A38-4743-8D07-F66646D6C101}"/>
              </a:ext>
            </a:extLst>
          </p:cNvPr>
          <p:cNvSpPr/>
          <p:nvPr/>
        </p:nvSpPr>
        <p:spPr>
          <a:xfrm>
            <a:off x="10295138" y="3263256"/>
            <a:ext cx="568352" cy="5413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11B5F-D13C-44F7-9DAA-0504FC630191}"/>
              </a:ext>
            </a:extLst>
          </p:cNvPr>
          <p:cNvSpPr/>
          <p:nvPr/>
        </p:nvSpPr>
        <p:spPr>
          <a:xfrm>
            <a:off x="9217900" y="3533914"/>
            <a:ext cx="959562" cy="54131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A22220-9805-4FDE-8177-CED5F6996B0F}"/>
              </a:ext>
            </a:extLst>
          </p:cNvPr>
          <p:cNvCxnSpPr/>
          <p:nvPr/>
        </p:nvCxnSpPr>
        <p:spPr>
          <a:xfrm>
            <a:off x="9152881" y="3288534"/>
            <a:ext cx="550806" cy="6385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DA4448A-090F-4D5A-A2C0-BDA17BCDC86D}"/>
              </a:ext>
            </a:extLst>
          </p:cNvPr>
          <p:cNvCxnSpPr/>
          <p:nvPr/>
        </p:nvCxnSpPr>
        <p:spPr>
          <a:xfrm>
            <a:off x="9418022" y="3429000"/>
            <a:ext cx="550806" cy="6385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D971AC6-0561-4F97-A92B-C9285B3FDB10}"/>
              </a:ext>
            </a:extLst>
          </p:cNvPr>
          <p:cNvCxnSpPr/>
          <p:nvPr/>
        </p:nvCxnSpPr>
        <p:spPr>
          <a:xfrm>
            <a:off x="9545767" y="3326805"/>
            <a:ext cx="550806" cy="6385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2A13C9A-E858-454A-A1FA-ECF277DF4D1E}"/>
              </a:ext>
            </a:extLst>
          </p:cNvPr>
          <p:cNvSpPr/>
          <p:nvPr/>
        </p:nvSpPr>
        <p:spPr>
          <a:xfrm>
            <a:off x="8383147" y="1796535"/>
            <a:ext cx="3066458" cy="2956192"/>
          </a:xfrm>
          <a:prstGeom prst="rect">
            <a:avLst/>
          </a:prstGeom>
          <a:solidFill>
            <a:srgbClr val="CEE1F2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AAD23E-788E-4245-886A-4F19C930D9D5}"/>
              </a:ext>
            </a:extLst>
          </p:cNvPr>
          <p:cNvSpPr txBox="1"/>
          <p:nvPr/>
        </p:nvSpPr>
        <p:spPr>
          <a:xfrm>
            <a:off x="8265573" y="1120957"/>
            <a:ext cx="340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Gorbachev(</a:t>
            </a:r>
            <a:r>
              <a:rPr lang="en-US" strike="sngStrike" dirty="0" err="1"/>
              <a:t>redhouse</a:t>
            </a:r>
            <a:r>
              <a:rPr lang="en-US" strike="sngStrike" dirty="0"/>
              <a:t>)</a:t>
            </a:r>
          </a:p>
          <a:p>
            <a:r>
              <a:rPr lang="en-US" strike="sngStrike" dirty="0"/>
              <a:t>Gorbachev(Unimog,michelbach-0)</a:t>
            </a:r>
          </a:p>
        </p:txBody>
      </p:sp>
    </p:spTree>
    <p:extLst>
      <p:ext uri="{BB962C8B-B14F-4D97-AF65-F5344CB8AC3E}">
        <p14:creationId xmlns:p14="http://schemas.microsoft.com/office/powerpoint/2010/main" val="2274671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801410-56BD-4ADB-88C6-27FFE957FEEB}"/>
              </a:ext>
            </a:extLst>
          </p:cNvPr>
          <p:cNvSpPr/>
          <p:nvPr/>
        </p:nvSpPr>
        <p:spPr>
          <a:xfrm>
            <a:off x="8974922" y="2559584"/>
            <a:ext cx="1735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: </a:t>
            </a:r>
            <a:r>
              <a:rPr lang="en-US" dirty="0" err="1"/>
              <a:t>tripplets</a:t>
            </a:r>
            <a:r>
              <a:rPr lang="en-US" dirty="0"/>
              <a:t>(twins)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29458D-DB47-4D1D-8D8D-785F32CC059B}"/>
              </a:ext>
            </a:extLst>
          </p:cNvPr>
          <p:cNvCxnSpPr/>
          <p:nvPr/>
        </p:nvCxnSpPr>
        <p:spPr>
          <a:xfrm>
            <a:off x="8661400" y="2792142"/>
            <a:ext cx="257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1A057F9-309C-433D-B73E-F440C687DF65}"/>
              </a:ext>
            </a:extLst>
          </p:cNvPr>
          <p:cNvSpPr/>
          <p:nvPr/>
        </p:nvSpPr>
        <p:spPr>
          <a:xfrm>
            <a:off x="8974922" y="3001973"/>
            <a:ext cx="2017332" cy="21320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D233D25-3B09-49FA-8ECC-B99AAE08FB2B}"/>
              </a:ext>
            </a:extLst>
          </p:cNvPr>
          <p:cNvSpPr/>
          <p:nvPr/>
        </p:nvSpPr>
        <p:spPr>
          <a:xfrm>
            <a:off x="9309100" y="3371305"/>
            <a:ext cx="568352" cy="5413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E80A40-72CB-4E30-A93F-81E15956A23B}"/>
              </a:ext>
            </a:extLst>
          </p:cNvPr>
          <p:cNvSpPr/>
          <p:nvPr/>
        </p:nvSpPr>
        <p:spPr>
          <a:xfrm>
            <a:off x="9294100" y="3895276"/>
            <a:ext cx="568352" cy="5413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B1ED786-493C-4EEC-922A-7BCCF13DCEFA}"/>
              </a:ext>
            </a:extLst>
          </p:cNvPr>
          <p:cNvSpPr/>
          <p:nvPr/>
        </p:nvSpPr>
        <p:spPr>
          <a:xfrm>
            <a:off x="9847451" y="3581135"/>
            <a:ext cx="568352" cy="5413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89D773A-D4AC-45F7-A09E-AFB3A0D58040}"/>
              </a:ext>
            </a:extLst>
          </p:cNvPr>
          <p:cNvSpPr/>
          <p:nvPr/>
        </p:nvSpPr>
        <p:spPr>
          <a:xfrm>
            <a:off x="9832451" y="4112176"/>
            <a:ext cx="568352" cy="5413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284A716-E389-473A-AC3C-CD9B7C5D98AF}"/>
              </a:ext>
            </a:extLst>
          </p:cNvPr>
          <p:cNvSpPr/>
          <p:nvPr/>
        </p:nvSpPr>
        <p:spPr>
          <a:xfrm>
            <a:off x="10269524" y="3581135"/>
            <a:ext cx="568352" cy="5413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2FAB522-0A38-4743-8D07-F66646D6C101}"/>
              </a:ext>
            </a:extLst>
          </p:cNvPr>
          <p:cNvSpPr/>
          <p:nvPr/>
        </p:nvSpPr>
        <p:spPr>
          <a:xfrm>
            <a:off x="10371338" y="4086898"/>
            <a:ext cx="568352" cy="5413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411B5F-D13C-44F7-9DAA-0504FC630191}"/>
              </a:ext>
            </a:extLst>
          </p:cNvPr>
          <p:cNvSpPr/>
          <p:nvPr/>
        </p:nvSpPr>
        <p:spPr>
          <a:xfrm>
            <a:off x="9294100" y="4357556"/>
            <a:ext cx="959562" cy="54131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A22220-9805-4FDE-8177-CED5F6996B0F}"/>
              </a:ext>
            </a:extLst>
          </p:cNvPr>
          <p:cNvCxnSpPr/>
          <p:nvPr/>
        </p:nvCxnSpPr>
        <p:spPr>
          <a:xfrm>
            <a:off x="9229081" y="4112176"/>
            <a:ext cx="550806" cy="6385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DA4448A-090F-4D5A-A2C0-BDA17BCDC86D}"/>
              </a:ext>
            </a:extLst>
          </p:cNvPr>
          <p:cNvCxnSpPr/>
          <p:nvPr/>
        </p:nvCxnSpPr>
        <p:spPr>
          <a:xfrm>
            <a:off x="9494222" y="4252642"/>
            <a:ext cx="550806" cy="6385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D971AC6-0561-4F97-A92B-C9285B3FDB10}"/>
              </a:ext>
            </a:extLst>
          </p:cNvPr>
          <p:cNvCxnSpPr/>
          <p:nvPr/>
        </p:nvCxnSpPr>
        <p:spPr>
          <a:xfrm>
            <a:off x="9621967" y="4150447"/>
            <a:ext cx="550806" cy="6385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2A13C9A-E858-454A-A1FA-ECF277DF4D1E}"/>
              </a:ext>
            </a:extLst>
          </p:cNvPr>
          <p:cNvSpPr/>
          <p:nvPr/>
        </p:nvSpPr>
        <p:spPr>
          <a:xfrm>
            <a:off x="8459347" y="2620177"/>
            <a:ext cx="3066458" cy="2956192"/>
          </a:xfrm>
          <a:prstGeom prst="rect">
            <a:avLst/>
          </a:prstGeom>
          <a:solidFill>
            <a:srgbClr val="CEE1F2">
              <a:alpha val="3294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AAD23E-788E-4245-886A-4F19C930D9D5}"/>
              </a:ext>
            </a:extLst>
          </p:cNvPr>
          <p:cNvSpPr txBox="1"/>
          <p:nvPr/>
        </p:nvSpPr>
        <p:spPr>
          <a:xfrm>
            <a:off x="8341773" y="1944599"/>
            <a:ext cx="3406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Gorbachev(</a:t>
            </a:r>
            <a:r>
              <a:rPr lang="en-US" strike="sngStrike" dirty="0" err="1"/>
              <a:t>redhouse</a:t>
            </a:r>
            <a:r>
              <a:rPr lang="en-US" strike="sngStrike" dirty="0"/>
              <a:t>)</a:t>
            </a:r>
          </a:p>
          <a:p>
            <a:r>
              <a:rPr lang="en-US" strike="sngStrike" dirty="0"/>
              <a:t>Gorbachev(Unimog,michelbach-0)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E8CF3F-082C-4855-96C0-D26B672D6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49" y="1160024"/>
            <a:ext cx="7897430" cy="44225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63345C-F2BA-445D-9F2F-6756EAC2D5A4}"/>
              </a:ext>
            </a:extLst>
          </p:cNvPr>
          <p:cNvSpPr txBox="1"/>
          <p:nvPr/>
        </p:nvSpPr>
        <p:spPr>
          <a:xfrm>
            <a:off x="8092521" y="698105"/>
            <a:ext cx="14318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41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6F24FB-784B-43AA-9034-FF7738020AED}"/>
              </a:ext>
            </a:extLst>
          </p:cNvPr>
          <p:cNvSpPr txBox="1"/>
          <p:nvPr/>
        </p:nvSpPr>
        <p:spPr>
          <a:xfrm>
            <a:off x="8419204" y="5665018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 </a:t>
            </a:r>
            <a:r>
              <a:rPr lang="en-US" sz="800" strike="sngStrike" dirty="0"/>
              <a:t>sex with </a:t>
            </a:r>
            <a:r>
              <a:rPr lang="en-US" sz="800" strike="sngStrike" dirty="0" err="1"/>
              <a:t>cocain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blodn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tripplets</a:t>
            </a:r>
            <a:r>
              <a:rPr lang="en-US" sz="800" strike="sngStrike" dirty="0"/>
              <a:t>,</a:t>
            </a:r>
            <a:r>
              <a:rPr lang="en-US" dirty="0"/>
              <a:t> avg)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A83627-8ADA-4AEB-BB35-BBD7EAFDBC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081" y="5700438"/>
            <a:ext cx="864617" cy="375259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C5E6543-FC2F-4AEA-86EF-85530664DC23}"/>
              </a:ext>
            </a:extLst>
          </p:cNvPr>
          <p:cNvCxnSpPr/>
          <p:nvPr/>
        </p:nvCxnSpPr>
        <p:spPr>
          <a:xfrm>
            <a:off x="8974922" y="5700438"/>
            <a:ext cx="1294602" cy="33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3BB7B21-DEBE-4231-A7F6-D3AC06A4195C}"/>
              </a:ext>
            </a:extLst>
          </p:cNvPr>
          <p:cNvSpPr txBox="1"/>
          <p:nvPr/>
        </p:nvSpPr>
        <p:spPr>
          <a:xfrm>
            <a:off x="7928005" y="6069770"/>
            <a:ext cx="4044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 HOMICIDE:NANA </a:t>
            </a:r>
            <a:r>
              <a:rPr lang="en-US" dirty="0" err="1"/>
              <a:t>sherrl</a:t>
            </a:r>
            <a:r>
              <a:rPr lang="en-US" dirty="0"/>
              <a:t>, … </a:t>
            </a:r>
          </a:p>
          <a:p>
            <a:r>
              <a:rPr lang="en-US" dirty="0"/>
              <a:t>		     </a:t>
            </a:r>
            <a:r>
              <a:rPr lang="en-US" dirty="0" err="1"/>
              <a:t>gorbache</a:t>
            </a:r>
            <a:r>
              <a:rPr lang="en-US" dirty="0"/>
              <a:t>(depress)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92AB5B-572D-415E-89B3-BFF57FB5FFB0}"/>
              </a:ext>
            </a:extLst>
          </p:cNvPr>
          <p:cNvCxnSpPr>
            <a:cxnSpLocks/>
          </p:cNvCxnSpPr>
          <p:nvPr/>
        </p:nvCxnSpPr>
        <p:spPr>
          <a:xfrm flipV="1">
            <a:off x="9897370" y="6063554"/>
            <a:ext cx="1157125" cy="476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C2BDA49-4F03-4248-9BA4-EBD841BBD5A4}"/>
              </a:ext>
            </a:extLst>
          </p:cNvPr>
          <p:cNvCxnSpPr/>
          <p:nvPr/>
        </p:nvCxnSpPr>
        <p:spPr>
          <a:xfrm flipV="1">
            <a:off x="10269524" y="6407756"/>
            <a:ext cx="1569943" cy="343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5F74577-CBE1-480D-A51C-A4466CBF0933}"/>
              </a:ext>
            </a:extLst>
          </p:cNvPr>
          <p:cNvSpPr txBox="1"/>
          <p:nvPr/>
        </p:nvSpPr>
        <p:spPr>
          <a:xfrm>
            <a:off x="10939690" y="60635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Golden Girls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7850B7-19A9-4225-B7A4-5613AC7BCB81}"/>
              </a:ext>
            </a:extLst>
          </p:cNvPr>
          <p:cNvCxnSpPr/>
          <p:nvPr/>
        </p:nvCxnSpPr>
        <p:spPr>
          <a:xfrm>
            <a:off x="8229600" y="1944599"/>
            <a:ext cx="3743295" cy="3897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CCFBAA1-C0FC-43D3-BB94-847EE1BCFE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483" y="6075697"/>
            <a:ext cx="463550" cy="2595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F639FC-D551-4EF3-B86B-94357478BA5A}"/>
              </a:ext>
            </a:extLst>
          </p:cNvPr>
          <p:cNvSpPr/>
          <p:nvPr/>
        </p:nvSpPr>
        <p:spPr>
          <a:xfrm>
            <a:off x="8261425" y="6431895"/>
            <a:ext cx="14269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sheryl</a:t>
            </a:r>
            <a:r>
              <a:rPr lang="en-US" sz="800" dirty="0"/>
              <a:t> depress actor </a:t>
            </a:r>
            <a:r>
              <a:rPr lang="en-US" sz="800" dirty="0" err="1"/>
              <a:t>michigan</a:t>
            </a:r>
            <a:endParaRPr lang="en-US" sz="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CF8575-6846-48EA-9AD2-20543367EF0A}"/>
              </a:ext>
            </a:extLst>
          </p:cNvPr>
          <p:cNvSpPr txBox="1"/>
          <p:nvPr/>
        </p:nvSpPr>
        <p:spPr>
          <a:xfrm>
            <a:off x="7150713" y="6197570"/>
            <a:ext cx="2471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41.ACTOR: </a:t>
            </a:r>
            <a:r>
              <a:rPr lang="en-US" sz="800" strike="sngStrike" dirty="0" err="1"/>
              <a:t>Gorbahchev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dpresss,micheal</a:t>
            </a:r>
            <a:r>
              <a:rPr lang="en-US" sz="800" strike="sngStrike" dirty="0"/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C27DCE-4D67-4CC4-8927-9BA3973D94A9}"/>
              </a:ext>
            </a:extLst>
          </p:cNvPr>
          <p:cNvSpPr/>
          <p:nvPr/>
        </p:nvSpPr>
        <p:spPr>
          <a:xfrm>
            <a:off x="8202784" y="1089520"/>
            <a:ext cx="3989216" cy="5518859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10A0BE-CCC4-4903-8DE4-F5DCC559D4BB}"/>
              </a:ext>
            </a:extLst>
          </p:cNvPr>
          <p:cNvSpPr txBox="1"/>
          <p:nvPr/>
        </p:nvSpPr>
        <p:spPr>
          <a:xfrm>
            <a:off x="9380385" y="1060027"/>
            <a:ext cx="29555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Fort Worth</a:t>
            </a:r>
          </a:p>
          <a:p>
            <a:r>
              <a:rPr lang="en-US" sz="1400" dirty="0"/>
              <a:t>Truck, </a:t>
            </a:r>
            <a:r>
              <a:rPr lang="en-US" sz="1400" dirty="0" err="1"/>
              <a:t>Damiler</a:t>
            </a:r>
            <a:r>
              <a:rPr lang="en-US" sz="1400" dirty="0"/>
              <a:t> </a:t>
            </a:r>
            <a:r>
              <a:rPr lang="en-US" sz="1400" dirty="0" err="1"/>
              <a:t>Mercdes</a:t>
            </a:r>
            <a:r>
              <a:rPr lang="en-US" sz="1400" dirty="0"/>
              <a:t> Benz Ag, Inc.</a:t>
            </a:r>
          </a:p>
          <a:p>
            <a:r>
              <a:rPr lang="en-US" sz="1400" strike="sngStrike" dirty="0"/>
              <a:t>Coca Cola (Coke), </a:t>
            </a:r>
            <a:r>
              <a:rPr lang="en-US" sz="1400" strike="sngStrike" dirty="0" err="1"/>
              <a:t>appke</a:t>
            </a:r>
            <a:r>
              <a:rPr lang="en-US" sz="1400" strike="sngStrike" dirty="0"/>
              <a:t> KOCHEMANN</a:t>
            </a:r>
          </a:p>
          <a:p>
            <a:r>
              <a:rPr lang="en-US" sz="1400" dirty="0"/>
              <a:t>Gas Station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2DEAB2-000B-4FD5-AB4C-AB24B8D49BC3}"/>
              </a:ext>
            </a:extLst>
          </p:cNvPr>
          <p:cNvSpPr txBox="1"/>
          <p:nvPr/>
        </p:nvSpPr>
        <p:spPr>
          <a:xfrm>
            <a:off x="10392069" y="1680185"/>
            <a:ext cx="2315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Gov. California</a:t>
            </a:r>
          </a:p>
          <a:p>
            <a:r>
              <a:rPr lang="en-US" dirty="0"/>
              <a:t>Gov. Texas</a:t>
            </a:r>
          </a:p>
          <a:p>
            <a:r>
              <a:rPr lang="en-US" dirty="0"/>
              <a:t>TERMINATOR:JOESEPH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FB1CBF-7636-4029-88CC-FA4AB32DC6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110" y="2627041"/>
            <a:ext cx="3982181" cy="288104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10B9F30-A9E2-42A9-AA78-AED18C85ECC3}"/>
              </a:ext>
            </a:extLst>
          </p:cNvPr>
          <p:cNvSpPr txBox="1"/>
          <p:nvPr/>
        </p:nvSpPr>
        <p:spPr>
          <a:xfrm>
            <a:off x="8170093" y="1009462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8F86A4D-4837-41E9-B509-80558D4544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59" y="5697976"/>
            <a:ext cx="701086" cy="105354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4F26A5B-8111-4D3F-B762-B30BEA50E7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542" y="5697976"/>
            <a:ext cx="1103183" cy="11081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6E4FE39-E872-4058-B6C7-404771015B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77" y="5665018"/>
            <a:ext cx="789027" cy="111465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09CC464-19C9-45D0-866E-49D1250F43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4539" y="6012579"/>
            <a:ext cx="1628775" cy="409575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395B50-B013-4E70-AB1B-DEAEEE48A5FF}"/>
              </a:ext>
            </a:extLst>
          </p:cNvPr>
          <p:cNvCxnSpPr/>
          <p:nvPr/>
        </p:nvCxnSpPr>
        <p:spPr>
          <a:xfrm>
            <a:off x="5658875" y="5934183"/>
            <a:ext cx="1130300" cy="697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39166B26-D65D-43CF-99B8-0105ACB1A3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709" y="5665018"/>
            <a:ext cx="1736677" cy="114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316" y="1734650"/>
            <a:ext cx="1988256" cy="11183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39" y="1575921"/>
            <a:ext cx="1592862" cy="159286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172" y="1221194"/>
            <a:ext cx="1071721" cy="71269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401" y="1717619"/>
            <a:ext cx="926325" cy="63578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7186961" y="1221194"/>
            <a:ext cx="2338039" cy="712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096000" y="1520741"/>
            <a:ext cx="1651000" cy="111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76336" y="3455705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2003/4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0372993" y="1161745"/>
            <a:ext cx="1468593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Marlin Blvd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392" y="1941818"/>
            <a:ext cx="770800" cy="770800"/>
          </a:xfrm>
          <a:prstGeom prst="rect">
            <a:avLst/>
          </a:prstGeom>
        </p:spPr>
      </p:pic>
      <p:cxnSp>
        <p:nvCxnSpPr>
          <p:cNvPr id="76" name="Straight Connector 75"/>
          <p:cNvCxnSpPr>
            <a:endCxn id="74" idx="1"/>
          </p:cNvCxnSpPr>
          <p:nvPr/>
        </p:nvCxnSpPr>
        <p:spPr>
          <a:xfrm flipH="1">
            <a:off x="9876392" y="1933888"/>
            <a:ext cx="1296820" cy="39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436916" y="111472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1986</a:t>
            </a:r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445" y="2011713"/>
            <a:ext cx="1157070" cy="1157070"/>
          </a:xfrm>
          <a:prstGeom prst="rect">
            <a:avLst/>
          </a:prstGeom>
        </p:spPr>
      </p:pic>
      <p:cxnSp>
        <p:nvCxnSpPr>
          <p:cNvPr id="82" name="Straight Connector 81"/>
          <p:cNvCxnSpPr>
            <a:cxnSpLocks/>
          </p:cNvCxnSpPr>
          <p:nvPr/>
        </p:nvCxnSpPr>
        <p:spPr>
          <a:xfrm>
            <a:off x="7721082" y="2167547"/>
            <a:ext cx="1329810" cy="771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509" y="2430874"/>
            <a:ext cx="977945" cy="977945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8B63706-34B6-4D2B-981C-4D207F36D758}"/>
              </a:ext>
            </a:extLst>
          </p:cNvPr>
          <p:cNvCxnSpPr>
            <a:cxnSpLocks/>
          </p:cNvCxnSpPr>
          <p:nvPr/>
        </p:nvCxnSpPr>
        <p:spPr>
          <a:xfrm>
            <a:off x="6004254" y="2223616"/>
            <a:ext cx="917246" cy="945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D870050-1141-437B-B312-AB4CC26B97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7456" y="1709224"/>
            <a:ext cx="792520" cy="103454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831290" y="1648773"/>
            <a:ext cx="3365500" cy="1008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718B46D-AC4E-4793-BFCC-76EC0C7777B5}"/>
              </a:ext>
            </a:extLst>
          </p:cNvPr>
          <p:cNvSpPr/>
          <p:nvPr/>
        </p:nvSpPr>
        <p:spPr>
          <a:xfrm>
            <a:off x="2219226" y="1586046"/>
            <a:ext cx="3162298" cy="1266998"/>
          </a:xfrm>
          <a:prstGeom prst="rect">
            <a:avLst/>
          </a:prstGeom>
          <a:solidFill>
            <a:srgbClr val="FFFFFF">
              <a:alpha val="5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19D541-43D5-497C-A867-54C8EEAD4F9E}"/>
              </a:ext>
            </a:extLst>
          </p:cNvPr>
          <p:cNvCxnSpPr>
            <a:cxnSpLocks/>
          </p:cNvCxnSpPr>
          <p:nvPr/>
        </p:nvCxnSpPr>
        <p:spPr>
          <a:xfrm flipV="1">
            <a:off x="763287" y="3218042"/>
            <a:ext cx="11365941" cy="68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D9DA5E1-78C6-47A0-BBB5-1FD1125231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66" y="3951499"/>
            <a:ext cx="876300" cy="8763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3C22ADD-F43F-4254-94D5-228BA6C4626C}"/>
              </a:ext>
            </a:extLst>
          </p:cNvPr>
          <p:cNvCxnSpPr>
            <a:cxnSpLocks/>
          </p:cNvCxnSpPr>
          <p:nvPr/>
        </p:nvCxnSpPr>
        <p:spPr>
          <a:xfrm>
            <a:off x="5381524" y="3825037"/>
            <a:ext cx="0" cy="1864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EA77B5E-634C-45A7-A8F4-66686BFFAD0E}"/>
              </a:ext>
            </a:extLst>
          </p:cNvPr>
          <p:cNvCxnSpPr/>
          <p:nvPr/>
        </p:nvCxnSpPr>
        <p:spPr>
          <a:xfrm flipV="1">
            <a:off x="3800375" y="5689600"/>
            <a:ext cx="1581149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809F2EBC-66FD-430B-9DA2-844D3F30E3D9}"/>
              </a:ext>
            </a:extLst>
          </p:cNvPr>
          <p:cNvSpPr/>
          <p:nvPr/>
        </p:nvSpPr>
        <p:spPr>
          <a:xfrm>
            <a:off x="3675934" y="4084741"/>
            <a:ext cx="758924" cy="876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F5791A5-1BAF-4087-9E49-71516B9774DB}"/>
              </a:ext>
            </a:extLst>
          </p:cNvPr>
          <p:cNvSpPr/>
          <p:nvPr/>
        </p:nvSpPr>
        <p:spPr>
          <a:xfrm>
            <a:off x="3688532" y="4973716"/>
            <a:ext cx="758924" cy="876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481EF40-2B62-4090-AEFA-E375F68523CD}"/>
              </a:ext>
            </a:extLst>
          </p:cNvPr>
          <p:cNvSpPr txBox="1"/>
          <p:nvPr/>
        </p:nvSpPr>
        <p:spPr>
          <a:xfrm>
            <a:off x="4131594" y="3252396"/>
            <a:ext cx="25302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University</a:t>
            </a:r>
          </a:p>
          <a:p>
            <a:r>
              <a:rPr lang="en-US" dirty="0"/>
              <a:t>Internship I – John Deere</a:t>
            </a:r>
          </a:p>
          <a:p>
            <a:r>
              <a:rPr lang="en-US" dirty="0"/>
              <a:t>Networking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5B8FA6-CB7B-4762-956F-652288C16E89}"/>
              </a:ext>
            </a:extLst>
          </p:cNvPr>
          <p:cNvSpPr txBox="1"/>
          <p:nvPr/>
        </p:nvSpPr>
        <p:spPr>
          <a:xfrm>
            <a:off x="3286025" y="3663197"/>
            <a:ext cx="1028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“View”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91618A-A65B-4C0C-AE7D-5CFF8A5E1D6D}"/>
              </a:ext>
            </a:extLst>
          </p:cNvPr>
          <p:cNvSpPr txBox="1"/>
          <p:nvPr/>
        </p:nvSpPr>
        <p:spPr>
          <a:xfrm>
            <a:off x="6446257" y="4389649"/>
            <a:ext cx="413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Bauer HOMCIE:KYSTAL:ATOMBUNKER(</a:t>
            </a:r>
            <a:r>
              <a:rPr lang="en-US" strike="sngStrike" dirty="0"/>
              <a:t>fly)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C0DDF5-F0E5-439D-B31F-290F3B2D7522}"/>
              </a:ext>
            </a:extLst>
          </p:cNvPr>
          <p:cNvSpPr txBox="1"/>
          <p:nvPr/>
        </p:nvSpPr>
        <p:spPr>
          <a:xfrm>
            <a:off x="5640853" y="3981090"/>
            <a:ext cx="687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PENTON&gt;VIRING.MARY.WWI.HOMI:KYSTAL:HOMIC:LUX(</a:t>
            </a:r>
            <a:r>
              <a:rPr lang="en-US" dirty="0" err="1"/>
              <a:t>Michael:onsite</a:t>
            </a:r>
            <a:r>
              <a:rPr lang="en-US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02177D-5551-419A-8274-EFF68351BA1A}"/>
              </a:ext>
            </a:extLst>
          </p:cNvPr>
          <p:cNvSpPr txBox="1"/>
          <p:nvPr/>
        </p:nvSpPr>
        <p:spPr>
          <a:xfrm>
            <a:off x="6462877" y="4855748"/>
            <a:ext cx="910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(transl.)</a:t>
            </a:r>
          </a:p>
          <a:p>
            <a:r>
              <a:rPr lang="en-US" dirty="0"/>
              <a:t>farmer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5289CEA-284F-4BBA-A902-51186F237E25}"/>
              </a:ext>
            </a:extLst>
          </p:cNvPr>
          <p:cNvCxnSpPr/>
          <p:nvPr/>
        </p:nvCxnSpPr>
        <p:spPr>
          <a:xfrm>
            <a:off x="6323401" y="4522891"/>
            <a:ext cx="960855" cy="51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D54FE67-DD4B-4259-A165-77E0B49526FD}"/>
              </a:ext>
            </a:extLst>
          </p:cNvPr>
          <p:cNvCxnSpPr/>
          <p:nvPr/>
        </p:nvCxnSpPr>
        <p:spPr>
          <a:xfrm>
            <a:off x="6315593" y="5280389"/>
            <a:ext cx="1238579" cy="131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E8F9048-3ACB-47F6-B6D5-EB656330B781}"/>
              </a:ext>
            </a:extLst>
          </p:cNvPr>
          <p:cNvSpPr/>
          <p:nvPr/>
        </p:nvSpPr>
        <p:spPr>
          <a:xfrm>
            <a:off x="9296400" y="3286751"/>
            <a:ext cx="2800660" cy="538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John-Deere-Strasse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94A28F9-D0E4-4071-AD15-8762D06AC3BF}"/>
              </a:ext>
            </a:extLst>
          </p:cNvPr>
          <p:cNvCxnSpPr/>
          <p:nvPr/>
        </p:nvCxnSpPr>
        <p:spPr>
          <a:xfrm>
            <a:off x="5381524" y="5689600"/>
            <a:ext cx="622730" cy="160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43BAEAD8-7D94-4FCB-9C27-DC06B918E4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76430" y="5024805"/>
            <a:ext cx="929036" cy="50550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7E6187A-ADDE-4BBE-995B-479BA5215CC0}"/>
              </a:ext>
            </a:extLst>
          </p:cNvPr>
          <p:cNvSpPr txBox="1"/>
          <p:nvPr/>
        </p:nvSpPr>
        <p:spPr>
          <a:xfrm>
            <a:off x="1959675" y="510004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B9F8C5F-8A7A-460D-8931-AE9C08B7F11B}"/>
              </a:ext>
            </a:extLst>
          </p:cNvPr>
          <p:cNvCxnSpPr/>
          <p:nvPr/>
        </p:nvCxnSpPr>
        <p:spPr>
          <a:xfrm>
            <a:off x="1689100" y="5024805"/>
            <a:ext cx="1397000" cy="664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A3A91E0-AF46-4127-872B-D490193E744C}"/>
              </a:ext>
            </a:extLst>
          </p:cNvPr>
          <p:cNvSpPr/>
          <p:nvPr/>
        </p:nvSpPr>
        <p:spPr>
          <a:xfrm>
            <a:off x="3050594" y="2240011"/>
            <a:ext cx="597280" cy="19648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>
                <a:solidFill>
                  <a:schemeClr val="tx1"/>
                </a:solidFill>
              </a:rPr>
              <a:t>Button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2B704F0-F878-4DE2-9D5C-D3F497F5940D}"/>
              </a:ext>
            </a:extLst>
          </p:cNvPr>
          <p:cNvCxnSpPr/>
          <p:nvPr/>
        </p:nvCxnSpPr>
        <p:spPr>
          <a:xfrm flipV="1">
            <a:off x="2578100" y="1734650"/>
            <a:ext cx="1069774" cy="1517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577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A8432B-093E-4162-8D49-11D49DC77DCC}"/>
              </a:ext>
            </a:extLst>
          </p:cNvPr>
          <p:cNvSpPr txBox="1"/>
          <p:nvPr/>
        </p:nvSpPr>
        <p:spPr>
          <a:xfrm>
            <a:off x="2052305" y="2514600"/>
            <a:ext cx="3111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</a:t>
            </a:r>
          </a:p>
          <a:p>
            <a:r>
              <a:rPr lang="en-US" dirty="0"/>
              <a:t>They left California to Michigan</a:t>
            </a:r>
          </a:p>
          <a:p>
            <a:r>
              <a:rPr lang="en-US" dirty="0"/>
              <a:t>!white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FCE9148-C83E-4A88-886D-C20FC5EC6204}"/>
              </a:ext>
            </a:extLst>
          </p:cNvPr>
          <p:cNvCxnSpPr>
            <a:cxnSpLocks/>
          </p:cNvCxnSpPr>
          <p:nvPr/>
        </p:nvCxnSpPr>
        <p:spPr>
          <a:xfrm>
            <a:off x="1562100" y="2946400"/>
            <a:ext cx="40386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7D1059-5669-4A51-B1DF-6517AEF8ECF2}"/>
              </a:ext>
            </a:extLst>
          </p:cNvPr>
          <p:cNvCxnSpPr/>
          <p:nvPr/>
        </p:nvCxnSpPr>
        <p:spPr>
          <a:xfrm flipV="1">
            <a:off x="2052305" y="2844800"/>
            <a:ext cx="1363995" cy="49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513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FCF07-D922-4062-95EC-7A5871FADA48}"/>
              </a:ext>
            </a:extLst>
          </p:cNvPr>
          <p:cNvSpPr txBox="1"/>
          <p:nvPr/>
        </p:nvSpPr>
        <p:spPr>
          <a:xfrm>
            <a:off x="0" y="4490894"/>
            <a:ext cx="188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3:30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15AA05-4664-4EB3-923E-32062E583B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99" y="3924550"/>
            <a:ext cx="687924" cy="51527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C3A8AD5-7D28-4965-9693-B8FD2782C9C7}"/>
              </a:ext>
            </a:extLst>
          </p:cNvPr>
          <p:cNvCxnSpPr>
            <a:cxnSpLocks/>
          </p:cNvCxnSpPr>
          <p:nvPr/>
        </p:nvCxnSpPr>
        <p:spPr>
          <a:xfrm>
            <a:off x="1813799" y="3816316"/>
            <a:ext cx="539108" cy="832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D4AF9BC-17A0-4BA1-96C3-626DDA48ACC9}"/>
              </a:ext>
            </a:extLst>
          </p:cNvPr>
          <p:cNvSpPr txBox="1"/>
          <p:nvPr/>
        </p:nvSpPr>
        <p:spPr>
          <a:xfrm>
            <a:off x="2631688" y="4078370"/>
            <a:ext cx="1274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Leave Town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148E26-5DCD-475D-9624-32844E0F01B5}"/>
              </a:ext>
            </a:extLst>
          </p:cNvPr>
          <p:cNvSpPr/>
          <p:nvPr/>
        </p:nvSpPr>
        <p:spPr>
          <a:xfrm>
            <a:off x="2631687" y="2843561"/>
            <a:ext cx="107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J-Walking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7E1AAC3-2806-453C-8209-4C45C0714B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99" y="2847910"/>
            <a:ext cx="687924" cy="515279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61BB311-8B63-46D7-A308-47866D471A2B}"/>
              </a:ext>
            </a:extLst>
          </p:cNvPr>
          <p:cNvCxnSpPr>
            <a:cxnSpLocks/>
          </p:cNvCxnSpPr>
          <p:nvPr/>
        </p:nvCxnSpPr>
        <p:spPr>
          <a:xfrm>
            <a:off x="1913193" y="2746351"/>
            <a:ext cx="408944" cy="542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B2D7A86-52A8-4A67-A91B-01C507AE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692" y="2735870"/>
            <a:ext cx="366508" cy="53340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74094B0-788A-401F-9163-B42AFA19752A}"/>
              </a:ext>
            </a:extLst>
          </p:cNvPr>
          <p:cNvCxnSpPr>
            <a:cxnSpLocks/>
          </p:cNvCxnSpPr>
          <p:nvPr/>
        </p:nvCxnSpPr>
        <p:spPr>
          <a:xfrm>
            <a:off x="4947425" y="2489444"/>
            <a:ext cx="817889" cy="12322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D9787CFF-3EA7-423E-9C47-EF4C20EC9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808" y="2048587"/>
            <a:ext cx="361950" cy="5334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B935128-E528-440C-88D8-3AB2E7DDEAD1}"/>
              </a:ext>
            </a:extLst>
          </p:cNvPr>
          <p:cNvSpPr txBox="1"/>
          <p:nvPr/>
        </p:nvSpPr>
        <p:spPr>
          <a:xfrm>
            <a:off x="1756927" y="4498767"/>
            <a:ext cx="545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HOMICIDE:LUX:HOMCIDE:BUNNY: </a:t>
            </a:r>
            <a:r>
              <a:rPr lang="en-US" strike="sngStrike" dirty="0"/>
              <a:t>catch a bunny, “</a:t>
            </a:r>
            <a:r>
              <a:rPr lang="en-US" strike="sngStrike" dirty="0" err="1"/>
              <a:t>rudy</a:t>
            </a:r>
            <a:r>
              <a:rPr lang="en-US" strike="sngStrike" dirty="0"/>
              <a:t>”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6C473A-3361-4D9E-A4E4-D9B65DAE4C2E}"/>
              </a:ext>
            </a:extLst>
          </p:cNvPr>
          <p:cNvSpPr txBox="1"/>
          <p:nvPr/>
        </p:nvSpPr>
        <p:spPr>
          <a:xfrm>
            <a:off x="1701324" y="3457995"/>
            <a:ext cx="262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SQ:HOMCIDE:SUNSTROKE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623AB5E-58A9-46CC-A7C7-1DB6C2EF495F}"/>
              </a:ext>
            </a:extLst>
          </p:cNvPr>
          <p:cNvSpPr txBox="1"/>
          <p:nvPr/>
        </p:nvSpPr>
        <p:spPr>
          <a:xfrm>
            <a:off x="494902" y="1618614"/>
            <a:ext cx="420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DEFAULT.INT.US-RUS.CHECKPOINT CHARLIE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80AA8B5-5104-44C9-851A-3563ABCA7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084" y="3642661"/>
            <a:ext cx="3133725" cy="1066800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59561E7-1BEB-4D3E-A89A-2020CD024496}"/>
              </a:ext>
            </a:extLst>
          </p:cNvPr>
          <p:cNvCxnSpPr/>
          <p:nvPr/>
        </p:nvCxnSpPr>
        <p:spPr>
          <a:xfrm flipV="1">
            <a:off x="8121316" y="3642661"/>
            <a:ext cx="0" cy="78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CEDC980-69C9-4F5B-832C-EB1C2280675E}"/>
              </a:ext>
            </a:extLst>
          </p:cNvPr>
          <p:cNvCxnSpPr/>
          <p:nvPr/>
        </p:nvCxnSpPr>
        <p:spPr>
          <a:xfrm>
            <a:off x="8121316" y="2843561"/>
            <a:ext cx="2213810" cy="2245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E68D3D6-A5F5-427C-9404-DF9FD20AB999}"/>
              </a:ext>
            </a:extLst>
          </p:cNvPr>
          <p:cNvSpPr/>
          <p:nvPr/>
        </p:nvSpPr>
        <p:spPr>
          <a:xfrm>
            <a:off x="5765314" y="2735870"/>
            <a:ext cx="1549886" cy="3693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Stanford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9CD0283-736C-4235-82D1-62066B70F80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744" y="2048587"/>
            <a:ext cx="677026" cy="41518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5B4957C2-701F-4A00-96D2-783ECAEE6673}"/>
              </a:ext>
            </a:extLst>
          </p:cNvPr>
          <p:cNvSpPr txBox="1"/>
          <p:nvPr/>
        </p:nvSpPr>
        <p:spPr>
          <a:xfrm>
            <a:off x="6651785" y="1758001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Sparta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F9AEA20-7212-45BB-A8AB-3D5423CC8A3C}"/>
              </a:ext>
            </a:extLst>
          </p:cNvPr>
          <p:cNvSpPr txBox="1"/>
          <p:nvPr/>
        </p:nvSpPr>
        <p:spPr>
          <a:xfrm>
            <a:off x="5841527" y="1428299"/>
            <a:ext cx="1383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MACEDONIA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31AAF9D-85BD-4793-A220-17B16ADE0524}"/>
              </a:ext>
            </a:extLst>
          </p:cNvPr>
          <p:cNvSpPr/>
          <p:nvPr/>
        </p:nvSpPr>
        <p:spPr>
          <a:xfrm>
            <a:off x="5832595" y="1190397"/>
            <a:ext cx="1455848" cy="338554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1600" dirty="0"/>
              <a:t>CONSTITUTION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8352C86-C9C4-420D-BCDE-E3CC287FEC1D}"/>
              </a:ext>
            </a:extLst>
          </p:cNvPr>
          <p:cNvCxnSpPr/>
          <p:nvPr/>
        </p:nvCxnSpPr>
        <p:spPr>
          <a:xfrm flipV="1">
            <a:off x="2719137" y="2843561"/>
            <a:ext cx="1187002" cy="261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17EB7EA-2A87-4679-BB07-6D464A640005}"/>
              </a:ext>
            </a:extLst>
          </p:cNvPr>
          <p:cNvCxnSpPr/>
          <p:nvPr/>
        </p:nvCxnSpPr>
        <p:spPr>
          <a:xfrm flipV="1">
            <a:off x="2683165" y="3966459"/>
            <a:ext cx="1361209" cy="473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D35B1891-3F70-4BEA-B148-0C78C96DFB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32952" y="2063864"/>
            <a:ext cx="1138250" cy="1362904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0DDE9584-9512-47BA-8F21-4F2A72C599D2}"/>
              </a:ext>
            </a:extLst>
          </p:cNvPr>
          <p:cNvSpPr txBox="1"/>
          <p:nvPr/>
        </p:nvSpPr>
        <p:spPr>
          <a:xfrm>
            <a:off x="9938084" y="2063864"/>
            <a:ext cx="2229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Don’t take hitchhikers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8835B37F-DEF2-4CCB-B888-D62687757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083" y="2436741"/>
            <a:ext cx="2059787" cy="1153481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5679537-C28F-410A-910C-51E854089DA5}"/>
              </a:ext>
            </a:extLst>
          </p:cNvPr>
          <p:cNvCxnSpPr/>
          <p:nvPr/>
        </p:nvCxnSpPr>
        <p:spPr>
          <a:xfrm>
            <a:off x="8121316" y="1797631"/>
            <a:ext cx="1816767" cy="1629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7F6A8634-FEA3-4562-AA72-CFDE090DE8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53" y="5355145"/>
            <a:ext cx="800471" cy="1176909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3447796-8F8E-495A-AB60-E61D3759D2F7}"/>
              </a:ext>
            </a:extLst>
          </p:cNvPr>
          <p:cNvCxnSpPr/>
          <p:nvPr/>
        </p:nvCxnSpPr>
        <p:spPr>
          <a:xfrm>
            <a:off x="494902" y="5005137"/>
            <a:ext cx="10730561" cy="84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5EB8609-C2A1-4BFA-98A7-D0BCB3F494B5}"/>
              </a:ext>
            </a:extLst>
          </p:cNvPr>
          <p:cNvCxnSpPr/>
          <p:nvPr/>
        </p:nvCxnSpPr>
        <p:spPr>
          <a:xfrm flipV="1">
            <a:off x="276726" y="5584277"/>
            <a:ext cx="2045411" cy="669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E33CB738-E763-463E-B680-26E5E298744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730" y="5453760"/>
            <a:ext cx="1988256" cy="1118394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3837C7A-C47A-4D32-B4EB-91D14EB3BE9B}"/>
              </a:ext>
            </a:extLst>
          </p:cNvPr>
          <p:cNvCxnSpPr/>
          <p:nvPr/>
        </p:nvCxnSpPr>
        <p:spPr>
          <a:xfrm flipV="1">
            <a:off x="1260567" y="5367084"/>
            <a:ext cx="3365500" cy="1008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EF73BFDD-C040-4F64-9D62-7667DD04148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5" y="5203899"/>
            <a:ext cx="319894" cy="31989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2ABD6D71-4E70-445D-A353-D2A014E8B5D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56" y="5420772"/>
            <a:ext cx="926325" cy="635780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65A3DF8-626E-41AD-A314-ADB72F838C1E}"/>
              </a:ext>
            </a:extLst>
          </p:cNvPr>
          <p:cNvCxnSpPr/>
          <p:nvPr/>
        </p:nvCxnSpPr>
        <p:spPr>
          <a:xfrm>
            <a:off x="6373167" y="5156710"/>
            <a:ext cx="1651000" cy="111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60A18C54-C18D-4AAD-A155-52A93689CB1E}"/>
              </a:ext>
            </a:extLst>
          </p:cNvPr>
          <p:cNvSpPr txBox="1"/>
          <p:nvPr/>
        </p:nvSpPr>
        <p:spPr>
          <a:xfrm>
            <a:off x="11538180" y="7140556"/>
            <a:ext cx="1771639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Rudolf-Diesel-</a:t>
            </a:r>
            <a:r>
              <a:rPr lang="en-US" dirty="0" err="1">
                <a:solidFill>
                  <a:schemeClr val="bg1"/>
                </a:solidFill>
              </a:rPr>
              <a:t>Str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AD6D473-3A56-4DDD-A40E-D83922F5E20C}"/>
              </a:ext>
            </a:extLst>
          </p:cNvPr>
          <p:cNvSpPr txBox="1"/>
          <p:nvPr/>
        </p:nvSpPr>
        <p:spPr>
          <a:xfrm>
            <a:off x="10436106" y="5157714"/>
            <a:ext cx="1468593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Marlin Blvd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165CD9BE-2F2C-4126-8F95-1151A9EE3DF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394" y="5654003"/>
            <a:ext cx="770800" cy="770800"/>
          </a:xfrm>
          <a:prstGeom prst="rect">
            <a:avLst/>
          </a:prstGeom>
        </p:spPr>
      </p:pic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B052D1E-9878-47FB-9162-4DBA72A2BF1A}"/>
              </a:ext>
            </a:extLst>
          </p:cNvPr>
          <p:cNvCxnSpPr>
            <a:endCxn id="97" idx="1"/>
          </p:cNvCxnSpPr>
          <p:nvPr/>
        </p:nvCxnSpPr>
        <p:spPr>
          <a:xfrm flipH="1">
            <a:off x="10338394" y="5646073"/>
            <a:ext cx="1296820" cy="39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3EB919FA-EAEE-4E9F-A2D8-2FC3BCE11169}"/>
              </a:ext>
            </a:extLst>
          </p:cNvPr>
          <p:cNvSpPr/>
          <p:nvPr/>
        </p:nvSpPr>
        <p:spPr>
          <a:xfrm>
            <a:off x="56207" y="491571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1986</a:t>
            </a:r>
            <a:endParaRPr lang="en-US" dirty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A1F53858-03A4-4A04-8691-A223960B85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7882" y="5671198"/>
            <a:ext cx="1157070" cy="1157070"/>
          </a:xfrm>
          <a:prstGeom prst="rect">
            <a:avLst/>
          </a:prstGeom>
        </p:spPr>
      </p:pic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91BA2DA-95BE-4EDD-8344-5E5487B758AC}"/>
              </a:ext>
            </a:extLst>
          </p:cNvPr>
          <p:cNvCxnSpPr/>
          <p:nvPr/>
        </p:nvCxnSpPr>
        <p:spPr>
          <a:xfrm>
            <a:off x="8243743" y="5584135"/>
            <a:ext cx="1651000" cy="111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23D3153D-78FD-4E3E-9E03-D586CC0936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883" y="5705642"/>
            <a:ext cx="977945" cy="977945"/>
          </a:xfrm>
          <a:prstGeom prst="rect">
            <a:avLst/>
          </a:prstGeom>
        </p:spPr>
      </p:pic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3F36948-AB4E-4BB6-9CDC-3EAB419FD13F}"/>
              </a:ext>
            </a:extLst>
          </p:cNvPr>
          <p:cNvCxnSpPr/>
          <p:nvPr/>
        </p:nvCxnSpPr>
        <p:spPr>
          <a:xfrm>
            <a:off x="5230826" y="5616023"/>
            <a:ext cx="1651000" cy="1119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>
            <a:extLst>
              <a:ext uri="{FF2B5EF4-FFF2-40B4-BE49-F238E27FC236}">
                <a16:creationId xmlns:a16="http://schemas.microsoft.com/office/drawing/2014/main" id="{9706E1B0-2CF1-4457-844C-EC1A4B643F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838" y="5084260"/>
            <a:ext cx="1071721" cy="712694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B2B5C0B-D733-489B-8715-78E0F65B3ECF}"/>
              </a:ext>
            </a:extLst>
          </p:cNvPr>
          <p:cNvCxnSpPr/>
          <p:nvPr/>
        </p:nvCxnSpPr>
        <p:spPr>
          <a:xfrm>
            <a:off x="8367552" y="5143709"/>
            <a:ext cx="2338039" cy="712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242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803" y="3437072"/>
            <a:ext cx="703879" cy="76835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9" y="3437071"/>
            <a:ext cx="1154635" cy="76835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6857999" y="2908300"/>
            <a:ext cx="1154635" cy="1790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14" y="1751544"/>
            <a:ext cx="3172268" cy="414395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317" y="1783670"/>
            <a:ext cx="2105814" cy="9024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682" y="1778000"/>
            <a:ext cx="876300" cy="876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152084" y="1955516"/>
            <a:ext cx="3721100" cy="558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63" y="2934956"/>
            <a:ext cx="469900" cy="4699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4827071" y="2865419"/>
            <a:ext cx="1090196" cy="72957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73600" y="1308100"/>
            <a:ext cx="430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41.!HOMICIDE:KYSTAL.!nonPoliceAresstXML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119742" y="1771194"/>
            <a:ext cx="3721100" cy="146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0" y="1039871"/>
            <a:ext cx="594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VP.GERMANY.VIRING.MARY.DEA(</a:t>
            </a:r>
            <a:r>
              <a:rPr lang="en-US" dirty="0" err="1"/>
              <a:t>herion</a:t>
            </a:r>
            <a:r>
              <a:rPr lang="en-US" dirty="0"/>
              <a:t>). </a:t>
            </a:r>
            <a:r>
              <a:rPr lang="en-US" sz="800" strike="sngStrike" dirty="0"/>
              <a:t>Taking care of </a:t>
            </a:r>
            <a:r>
              <a:rPr lang="en-US" sz="800" strike="sngStrike" dirty="0" err="1"/>
              <a:t>daniel</a:t>
            </a:r>
            <a:r>
              <a:rPr lang="en-US" dirty="0" err="1"/>
              <a:t>.avg</a:t>
            </a:r>
            <a:r>
              <a:rPr lang="en-US" strike="sngStrike" dirty="0"/>
              <a:t>(1 visit)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176163" y="1118027"/>
            <a:ext cx="679833" cy="26714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kit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950964" y="1347436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Sin</a:t>
            </a:r>
            <a:r>
              <a:rPr lang="en-US" sz="800" dirty="0" err="1"/>
              <a:t>.nonPolciUsage</a:t>
            </a:r>
            <a:endParaRPr lang="en-US" sz="800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2957310" y="1177425"/>
            <a:ext cx="831633" cy="1336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8083" y="1272017"/>
            <a:ext cx="28248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2003 IPX.INT.CPVA.NAME CHANGE(free pizza)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5316" y="4380085"/>
            <a:ext cx="308715" cy="35411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824" y="4339084"/>
            <a:ext cx="693187" cy="90551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144" y="4432176"/>
            <a:ext cx="703879" cy="7683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04023" y="4555496"/>
            <a:ext cx="837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You have white power all over you face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7207902" y="4205428"/>
            <a:ext cx="592440" cy="610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983113" y="4290945"/>
            <a:ext cx="25900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VIRGINA.MARY(break-up)</a:t>
            </a:r>
          </a:p>
          <a:p>
            <a:r>
              <a:rPr lang="en-US" sz="1000" strike="sngStrike" dirty="0"/>
              <a:t>.</a:t>
            </a:r>
            <a:r>
              <a:rPr lang="en-US" sz="1000" strike="sngStrike" dirty="0" err="1"/>
              <a:t>denise</a:t>
            </a:r>
            <a:r>
              <a:rPr lang="en-US" sz="1000" strike="sngStrike" dirty="0"/>
              <a:t>[].St. Nick(</a:t>
            </a:r>
            <a:r>
              <a:rPr lang="en-US" sz="1000" strike="sngStrike" dirty="0" err="1"/>
              <a:t>dr</a:t>
            </a:r>
            <a:r>
              <a:rPr lang="en-US" sz="1000" strike="sngStrike" dirty="0"/>
              <a:t> </a:t>
            </a:r>
            <a:r>
              <a:rPr lang="en-US" sz="1000" strike="sngStrike" dirty="0" err="1"/>
              <a:t>dre,neckbrace</a:t>
            </a:r>
            <a:r>
              <a:rPr lang="en-US" sz="1000" strike="sngStrike" dirty="0"/>
              <a:t>)</a:t>
            </a:r>
          </a:p>
          <a:p>
            <a:r>
              <a:rPr lang="en-US" sz="1000" strike="sngStrike" dirty="0" err="1"/>
              <a:t>Kit.interations.taking</a:t>
            </a:r>
            <a:r>
              <a:rPr lang="en-US" sz="1000" strike="sngStrike" dirty="0"/>
              <a:t> care of </a:t>
            </a:r>
            <a:r>
              <a:rPr lang="en-US" sz="1000" strike="sngStrike" dirty="0" err="1"/>
              <a:t>danile</a:t>
            </a:r>
            <a:r>
              <a:rPr lang="en-US" sz="1000" strike="sngStrike" dirty="0"/>
              <a:t>( </a:t>
            </a:r>
            <a:r>
              <a:rPr lang="en-US" sz="1000" strike="sngStrike" dirty="0" err="1"/>
              <a:t>oli</a:t>
            </a:r>
            <a:r>
              <a:rPr lang="en-US" sz="1000" strike="sngStrike" dirty="0"/>
              <a:t>) visit 2</a:t>
            </a:r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5920203" y="2978546"/>
            <a:ext cx="1090196" cy="72957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434846" y="4421543"/>
            <a:ext cx="1090196" cy="72957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358812" y="4464162"/>
            <a:ext cx="1440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-12639" y="1442454"/>
            <a:ext cx="2673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CHANGE</a:t>
            </a:r>
            <a:r>
              <a:rPr lang="en-US" strike="sngStrike" dirty="0"/>
              <a:t>(free pizza)</a:t>
            </a: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5169693" y="2681878"/>
            <a:ext cx="1090196" cy="72957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439478" y="2826146"/>
            <a:ext cx="6639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194941" y="1901652"/>
            <a:ext cx="446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CPVA.</a:t>
            </a:r>
            <a:r>
              <a:rPr lang="en-US" sz="800" strike="sngStrike" dirty="0" err="1"/>
              <a:t>roth.ibm.damiler.apple.davignos.marx</a:t>
            </a:r>
            <a:r>
              <a:rPr lang="en-US" sz="800" strike="sngStrike" dirty="0"/>
              <a:t>(hells angels)</a:t>
            </a:r>
          </a:p>
          <a:p>
            <a:r>
              <a:rPr lang="en-US" dirty="0"/>
              <a:t>§</a:t>
            </a:r>
            <a:r>
              <a:rPr lang="en-US" dirty="0" err="1"/>
              <a:t>Stalking.int.WAR.nonPocilHomcie</a:t>
            </a:r>
            <a:r>
              <a:rPr lang="en-US" dirty="0"/>
              <a:t>(</a:t>
            </a:r>
            <a:r>
              <a:rPr lang="en-US" sz="800" strike="sngStrike" dirty="0"/>
              <a:t>sonny </a:t>
            </a:r>
            <a:r>
              <a:rPr lang="en-US" sz="800" strike="sngStrike" dirty="0" err="1"/>
              <a:t>berger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hamburg</a:t>
            </a:r>
            <a:r>
              <a:rPr lang="en-US" sz="800" strike="sngStrike" dirty="0"/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61930" y="1810148"/>
            <a:ext cx="143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CPVA.</a:t>
            </a:r>
            <a:r>
              <a:rPr lang="en-US" strike="sngStrike" dirty="0" err="1"/>
              <a:t>“Jenny</a:t>
            </a:r>
            <a:r>
              <a:rPr lang="en-US" strike="sngStrike" dirty="0"/>
              <a:t>”</a:t>
            </a:r>
          </a:p>
          <a:p>
            <a:r>
              <a:rPr lang="en-US" dirty="0"/>
              <a:t>ATOMCLOCK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903623" y="2411797"/>
            <a:ext cx="177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SYMPHOYE.CPVA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786675" y="1525326"/>
            <a:ext cx="3430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WW2.MAINSTREET.MILITEYR ( </a:t>
            </a:r>
            <a:r>
              <a:rPr lang="en-US" sz="800" strike="sngStrike" dirty="0" err="1"/>
              <a:t>gump</a:t>
            </a:r>
            <a:r>
              <a:rPr lang="en-US" dirty="0"/>
              <a:t> )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4424276" y="5443450"/>
            <a:ext cx="6639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896" y="5507767"/>
            <a:ext cx="469900" cy="469900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4762801" y="5382633"/>
            <a:ext cx="1090196" cy="72957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063" y="5558260"/>
            <a:ext cx="1920394" cy="108544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8256104" y="5742717"/>
            <a:ext cx="30762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 0.1 </a:t>
            </a:r>
            <a:r>
              <a:rPr lang="en-US" sz="800" strike="sngStrike" dirty="0"/>
              <a:t>touches walk while walking by some </a:t>
            </a:r>
            <a:r>
              <a:rPr lang="en-US" sz="800" strike="sngStrike" dirty="0" err="1"/>
              <a:t>woemen</a:t>
            </a:r>
            <a:endParaRPr lang="en-US" sz="800" strike="sngStrike" dirty="0"/>
          </a:p>
          <a:p>
            <a:r>
              <a:rPr lang="en-US" sz="800" strike="sngStrike" dirty="0" err="1"/>
              <a:t>schritt</a:t>
            </a:r>
            <a:endParaRPr lang="en-US" sz="800" strike="sngStrike" dirty="0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8983113" y="5507767"/>
            <a:ext cx="558018" cy="727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454614" y="1525326"/>
            <a:ext cx="3332061" cy="4709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21" y="3069064"/>
            <a:ext cx="1417777" cy="200289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925" y="3411448"/>
            <a:ext cx="888170" cy="161147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4" y="5939953"/>
            <a:ext cx="505986" cy="918047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721" y="6203685"/>
            <a:ext cx="332933" cy="506717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1669774" y="5871463"/>
            <a:ext cx="991268" cy="772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2413846" y="6516492"/>
            <a:ext cx="23455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x/y 2000 </a:t>
            </a:r>
            <a:r>
              <a:rPr lang="en-US" sz="900" dirty="0" err="1"/>
              <a:t>Debroah</a:t>
            </a:r>
            <a:r>
              <a:rPr lang="en-US" sz="900" dirty="0"/>
              <a:t>: </a:t>
            </a:r>
            <a:r>
              <a:rPr lang="en-US" sz="900" strike="sngStrike" dirty="0"/>
              <a:t>he change is name. to free.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322" y="6178464"/>
            <a:ext cx="521932" cy="52193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09" y="6181851"/>
            <a:ext cx="407300" cy="407300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0358812" y="1677432"/>
            <a:ext cx="1439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“Amadeus”</a:t>
            </a:r>
          </a:p>
          <a:p>
            <a:r>
              <a:rPr lang="en-US" strike="sngStrike" dirty="0"/>
              <a:t>Rock me </a:t>
            </a:r>
            <a:r>
              <a:rPr lang="en-US" strike="sngStrike" dirty="0" err="1"/>
              <a:t>ama</a:t>
            </a:r>
            <a:endParaRPr lang="en-US" strike="sngStrike" dirty="0"/>
          </a:p>
          <a:p>
            <a:r>
              <a:rPr lang="en-US" strike="sngStrike" dirty="0"/>
              <a:t>jenny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867770" y="1082294"/>
            <a:ext cx="2241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HOMICE:KYSTAL.CPVA</a:t>
            </a:r>
          </a:p>
        </p:txBody>
      </p:sp>
      <p:sp>
        <p:nvSpPr>
          <p:cNvPr id="88" name="Rectangle 87"/>
          <p:cNvSpPr/>
          <p:nvPr/>
        </p:nvSpPr>
        <p:spPr>
          <a:xfrm>
            <a:off x="9867770" y="1347436"/>
            <a:ext cx="2324230" cy="3337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St. </a:t>
            </a:r>
            <a:r>
              <a:rPr lang="en-US" dirty="0" err="1"/>
              <a:t>Patrik</a:t>
            </a:r>
            <a:r>
              <a:rPr lang="en-US" dirty="0"/>
              <a:t>-Henry </a:t>
            </a:r>
            <a:r>
              <a:rPr lang="en-US" dirty="0" err="1"/>
              <a:t>Vil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10375064" y="1555750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HOMC:HANNES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10876452" y="1639233"/>
            <a:ext cx="1393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0.01 </a:t>
            </a:r>
            <a:r>
              <a:rPr lang="en-US" sz="800" dirty="0" err="1"/>
              <a:t>ipx</a:t>
            </a:r>
            <a:r>
              <a:rPr lang="en-US" sz="800" dirty="0"/>
              <a:t> St. Peter “save </a:t>
            </a:r>
            <a:r>
              <a:rPr lang="en-US" sz="800" dirty="0" err="1"/>
              <a:t>knut</a:t>
            </a:r>
            <a:r>
              <a:rPr lang="en-US" sz="800" dirty="0"/>
              <a:t>”</a:t>
            </a:r>
          </a:p>
        </p:txBody>
      </p:sp>
      <p:sp>
        <p:nvSpPr>
          <p:cNvPr id="91" name="Rectangle 90"/>
          <p:cNvSpPr/>
          <p:nvPr/>
        </p:nvSpPr>
        <p:spPr>
          <a:xfrm>
            <a:off x="8299004" y="2964325"/>
            <a:ext cx="3406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jenny bathroom </a:t>
            </a:r>
            <a:r>
              <a:rPr lang="en-US" strike="sngStrike" dirty="0" err="1"/>
              <a:t>cocain</a:t>
            </a:r>
            <a:r>
              <a:rPr lang="en-US" strike="sngStrike" dirty="0"/>
              <a:t> </a:t>
            </a:r>
            <a:r>
              <a:rPr lang="en-US" strike="sngStrike" dirty="0" err="1"/>
              <a:t>forst</a:t>
            </a:r>
            <a:r>
              <a:rPr lang="en-US" strike="sngStrike" dirty="0"/>
              <a:t> </a:t>
            </a:r>
            <a:r>
              <a:rPr lang="en-US" strike="sngStrike" dirty="0" err="1"/>
              <a:t>gump</a:t>
            </a:r>
            <a:endParaRPr lang="en-US" strike="sngStrike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99004" y="3360756"/>
            <a:ext cx="2295238" cy="542857"/>
          </a:xfrm>
          <a:prstGeom prst="rect">
            <a:avLst/>
          </a:prstGeom>
        </p:spPr>
      </p:pic>
      <p:cxnSp>
        <p:nvCxnSpPr>
          <p:cNvPr id="94" name="Straight Connector 93"/>
          <p:cNvCxnSpPr>
            <a:stCxn id="91" idx="1"/>
          </p:cNvCxnSpPr>
          <p:nvPr/>
        </p:nvCxnSpPr>
        <p:spPr>
          <a:xfrm>
            <a:off x="8299004" y="3148991"/>
            <a:ext cx="3406958" cy="445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8231188" y="3161611"/>
            <a:ext cx="3542589" cy="537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CPVAWWI.</a:t>
            </a:r>
            <a:r>
              <a:rPr lang="en-US" sz="800" strike="sngStrike" dirty="0" err="1"/>
              <a:t>Adolph.Waverider</a:t>
            </a:r>
            <a:endParaRPr lang="en-US" sz="800" strike="sngStrike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519" y="3170828"/>
            <a:ext cx="275895" cy="500576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 flipV="1">
            <a:off x="0" y="5977667"/>
            <a:ext cx="1456509" cy="666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03138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163" y="2934956"/>
            <a:ext cx="469900" cy="4699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4827071" y="2865419"/>
            <a:ext cx="1090196" cy="72957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0" y="1039871"/>
            <a:ext cx="594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VP.GERMANY.VIRING.MARY.DEA(</a:t>
            </a:r>
            <a:r>
              <a:rPr lang="en-US" dirty="0" err="1"/>
              <a:t>herion</a:t>
            </a:r>
            <a:r>
              <a:rPr lang="en-US" dirty="0"/>
              <a:t>). </a:t>
            </a:r>
            <a:r>
              <a:rPr lang="en-US" sz="800" strike="sngStrike" dirty="0"/>
              <a:t>Taking care of </a:t>
            </a:r>
            <a:r>
              <a:rPr lang="en-US" sz="800" strike="sngStrike" dirty="0" err="1"/>
              <a:t>daniel</a:t>
            </a:r>
            <a:r>
              <a:rPr lang="en-US" dirty="0" err="1"/>
              <a:t>.avg</a:t>
            </a:r>
            <a:r>
              <a:rPr lang="en-US" strike="sngStrike" dirty="0"/>
              <a:t>(1 visit)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176163" y="1118027"/>
            <a:ext cx="679833" cy="26714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kit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2957310" y="1177425"/>
            <a:ext cx="831633" cy="1336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5169693" y="2681878"/>
            <a:ext cx="1090196" cy="72957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424276" y="5443450"/>
            <a:ext cx="6639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896" y="5507767"/>
            <a:ext cx="469900" cy="469900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4762801" y="5382633"/>
            <a:ext cx="1090196" cy="72957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685562" y="2669310"/>
            <a:ext cx="64123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HOMICIDE:IS-A-BELL: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93843" y="2934956"/>
            <a:ext cx="2374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1995/6</a:t>
            </a:r>
          </a:p>
          <a:p>
            <a:r>
              <a:rPr lang="en-US" strike="sngStrike" dirty="0"/>
              <a:t>Personal </a:t>
            </a:r>
            <a:r>
              <a:rPr lang="en-US" strike="sngStrike" dirty="0" err="1"/>
              <a:t>Ausweis</a:t>
            </a:r>
            <a:r>
              <a:rPr lang="en-US" strike="sngStrike" dirty="0"/>
              <a:t> </a:t>
            </a:r>
            <a:r>
              <a:rPr lang="en-US" strike="sngStrike" dirty="0" err="1"/>
              <a:t>Perso</a:t>
            </a:r>
            <a:endParaRPr lang="en-US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511" y="3368305"/>
            <a:ext cx="2338241" cy="136043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5714791" y="3230204"/>
            <a:ext cx="4184583" cy="1288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10257183" y="4309703"/>
            <a:ext cx="371060" cy="2622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899374" y="4381220"/>
            <a:ext cx="342622" cy="137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xxx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9899374" y="4048520"/>
            <a:ext cx="1046922" cy="680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/>
          <p:cNvSpPr/>
          <p:nvPr/>
        </p:nvSpPr>
        <p:spPr>
          <a:xfrm>
            <a:off x="7248939" y="2040835"/>
            <a:ext cx="874644" cy="64104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/>
          <p:cNvSpPr/>
          <p:nvPr/>
        </p:nvSpPr>
        <p:spPr>
          <a:xfrm rot="6918756">
            <a:off x="7202653" y="1942936"/>
            <a:ext cx="512639" cy="527703"/>
          </a:xfrm>
          <a:prstGeom prst="triangl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242852" y="2040835"/>
            <a:ext cx="37705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</a:p>
          <a:p>
            <a:r>
              <a:rPr lang="en-US" sz="800" strike="sngStrike" dirty="0"/>
              <a:t>(studio, girlfriend 1, </a:t>
            </a:r>
            <a:r>
              <a:rPr lang="en-US" sz="800" strike="sngStrike" dirty="0" err="1"/>
              <a:t>intorductoin</a:t>
            </a:r>
            <a:r>
              <a:rPr lang="en-US" sz="800" strike="sngStrike" dirty="0"/>
              <a:t> to some women you will never see again , </a:t>
            </a:r>
            <a:r>
              <a:rPr lang="en-US" sz="800" strike="sngStrike" dirty="0" err="1"/>
              <a:t>gynasium</a:t>
            </a:r>
            <a:r>
              <a:rPr lang="en-US" sz="800" strike="sngStrike" dirty="0"/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750232" y="2453281"/>
            <a:ext cx="3235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want to ask this person on date</a:t>
            </a:r>
          </a:p>
          <a:p>
            <a:r>
              <a:rPr lang="en-US" strike="sngStrike" dirty="0"/>
              <a:t>Boxer noise, sister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030163" y="3088282"/>
            <a:ext cx="2547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You can ask me on a date</a:t>
            </a:r>
          </a:p>
          <a:p>
            <a:r>
              <a:rPr lang="en-US" dirty="0"/>
              <a:t>[x] no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016243" y="3695222"/>
            <a:ext cx="2451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Ludia</a:t>
            </a:r>
            <a:r>
              <a:rPr lang="en-US" dirty="0"/>
              <a:t> </a:t>
            </a:r>
            <a:r>
              <a:rPr lang="en-US" dirty="0" err="1"/>
              <a:t>Wittenhagen</a:t>
            </a:r>
            <a:endParaRPr lang="en-US" dirty="0"/>
          </a:p>
          <a:p>
            <a:r>
              <a:rPr lang="en-US" dirty="0"/>
              <a:t>I </a:t>
            </a:r>
            <a:r>
              <a:rPr lang="en-US" dirty="0" err="1"/>
              <a:t>wato</a:t>
            </a:r>
            <a:r>
              <a:rPr lang="en-US" dirty="0"/>
              <a:t> ask </a:t>
            </a:r>
            <a:r>
              <a:rPr lang="en-US" dirty="0" err="1"/>
              <a:t>yo</a:t>
            </a:r>
            <a:r>
              <a:rPr lang="en-US" dirty="0"/>
              <a:t> </a:t>
            </a:r>
            <a:r>
              <a:rPr lang="en-US" dirty="0" err="1"/>
              <a:t>uon</a:t>
            </a:r>
            <a:r>
              <a:rPr lang="en-US" dirty="0"/>
              <a:t> a date</a:t>
            </a:r>
          </a:p>
          <a:p>
            <a:r>
              <a:rPr lang="en-US" dirty="0"/>
              <a:t>[x] no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186644" y="4742596"/>
            <a:ext cx="4853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trike="sngStrike" dirty="0"/>
              <a:t>. Save me </a:t>
            </a:r>
            <a:r>
              <a:rPr lang="en-US" sz="1400" strike="sngStrike" dirty="0" err="1"/>
              <a:t>knut.florian</a:t>
            </a:r>
            <a:r>
              <a:rPr lang="en-US" sz="1400" strike="sngStrike" dirty="0"/>
              <a:t> virgin sex ATB jeans </a:t>
            </a:r>
            <a:r>
              <a:rPr lang="en-US" sz="1400" strike="sngStrike" dirty="0" err="1"/>
              <a:t>diretoy</a:t>
            </a:r>
            <a:r>
              <a:rPr lang="en-US" sz="1400" strike="sngStrike" dirty="0"/>
              <a:t> 7ft </a:t>
            </a:r>
            <a:r>
              <a:rPr lang="en-US" sz="1400" strike="sngStrike" dirty="0" err="1"/>
              <a:t>norweigen</a:t>
            </a:r>
            <a:endParaRPr lang="en-US" sz="1400" strike="sngStrike" dirty="0"/>
          </a:p>
        </p:txBody>
      </p:sp>
      <p:sp>
        <p:nvSpPr>
          <p:cNvPr id="42" name="Rectangle 41"/>
          <p:cNvSpPr/>
          <p:nvPr/>
        </p:nvSpPr>
        <p:spPr>
          <a:xfrm>
            <a:off x="2393044" y="4581480"/>
            <a:ext cx="2816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PENTAGON.VIRIGINIA.MARY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700015" y="2360055"/>
            <a:ext cx="523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Stalkign</a:t>
            </a:r>
            <a:r>
              <a:rPr lang="en-US" dirty="0"/>
              <a:t> Florida </a:t>
            </a:r>
            <a:r>
              <a:rPr lang="en-US" dirty="0" err="1"/>
              <a:t>t</a:t>
            </a:r>
            <a:r>
              <a:rPr lang="en-US" strike="sngStrike" dirty="0" err="1"/>
              <a:t>homs</a:t>
            </a:r>
            <a:r>
              <a:rPr lang="en-US" strike="sngStrike" dirty="0"/>
              <a:t>-is-dieter; bald Thoma</a:t>
            </a:r>
            <a:r>
              <a:rPr lang="en-US" dirty="0"/>
              <a:t>s Florida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713" y="3514300"/>
            <a:ext cx="1662649" cy="104208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57" y="2101075"/>
            <a:ext cx="1438534" cy="2258257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6935615" y="2040835"/>
            <a:ext cx="1307237" cy="7356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" y="4547329"/>
            <a:ext cx="1495586" cy="234781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817210" y="1572741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</a:p>
        </p:txBody>
      </p:sp>
      <p:sp>
        <p:nvSpPr>
          <p:cNvPr id="54" name="Cube 53"/>
          <p:cNvSpPr/>
          <p:nvPr/>
        </p:nvSpPr>
        <p:spPr>
          <a:xfrm>
            <a:off x="1700015" y="1572741"/>
            <a:ext cx="1581236" cy="714315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SQ.</a:t>
            </a:r>
            <a:r>
              <a:rPr lang="en-US" strike="sngStrike" dirty="0" err="1"/>
              <a:t>tango</a:t>
            </a:r>
            <a:endParaRPr lang="en-US" strike="sngStrike" dirty="0"/>
          </a:p>
        </p:txBody>
      </p:sp>
      <p:sp>
        <p:nvSpPr>
          <p:cNvPr id="73" name="Cube 72"/>
          <p:cNvSpPr/>
          <p:nvPr/>
        </p:nvSpPr>
        <p:spPr>
          <a:xfrm>
            <a:off x="3321097" y="1596932"/>
            <a:ext cx="2324966" cy="714315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SQWWI.</a:t>
            </a:r>
            <a:r>
              <a:rPr lang="en-US" strike="sngStrike" dirty="0" err="1"/>
              <a:t>unterhaus</a:t>
            </a:r>
            <a:endParaRPr lang="en-US" strike="sngStrike" dirty="0"/>
          </a:p>
        </p:txBody>
      </p:sp>
      <p:sp>
        <p:nvSpPr>
          <p:cNvPr id="75" name="Cube 74"/>
          <p:cNvSpPr/>
          <p:nvPr/>
        </p:nvSpPr>
        <p:spPr>
          <a:xfrm>
            <a:off x="5748593" y="1571607"/>
            <a:ext cx="2324966" cy="714315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SQ.</a:t>
            </a:r>
            <a:r>
              <a:rPr lang="en-US" strike="sngStrike" dirty="0"/>
              <a:t>Visa.High5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911076" y="1311054"/>
            <a:ext cx="1987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 2013 </a:t>
            </a:r>
            <a:r>
              <a:rPr lang="en-US" sz="800" strike="sngStrike" dirty="0" err="1"/>
              <a:t>visa.cissoc.angela</a:t>
            </a:r>
            <a:endParaRPr lang="en-US" sz="800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1660848" y="16557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307935" y="164042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711181" y="160226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882779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9486900" y="1224537"/>
            <a:ext cx="2552700" cy="4518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kriegstrasse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0" y="1039871"/>
            <a:ext cx="5944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VP.GERMANY.VIRING.MARY.DEA(</a:t>
            </a:r>
            <a:r>
              <a:rPr lang="en-US" dirty="0" err="1"/>
              <a:t>herion</a:t>
            </a:r>
            <a:r>
              <a:rPr lang="en-US" dirty="0"/>
              <a:t>). </a:t>
            </a:r>
            <a:r>
              <a:rPr lang="en-US" sz="800" strike="sngStrike" dirty="0"/>
              <a:t>Taking care of </a:t>
            </a:r>
            <a:r>
              <a:rPr lang="en-US" sz="800" strike="sngStrike" dirty="0" err="1"/>
              <a:t>daniel</a:t>
            </a:r>
            <a:r>
              <a:rPr lang="en-US" dirty="0" err="1"/>
              <a:t>.avg</a:t>
            </a:r>
            <a:r>
              <a:rPr lang="en-US" strike="sngStrike" dirty="0"/>
              <a:t>(1 visit)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5176163" y="1118027"/>
            <a:ext cx="679833" cy="26714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kit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2957310" y="1177425"/>
            <a:ext cx="831633" cy="1336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4" y="1536327"/>
            <a:ext cx="2933066" cy="53216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38296" y="1778000"/>
            <a:ext cx="2989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0.1 manual prize presentation</a:t>
            </a:r>
          </a:p>
          <a:p>
            <a:r>
              <a:rPr lang="en-US" dirty="0"/>
              <a:t>UNIVEIRSTY PENN. AVE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36460" y="2893252"/>
            <a:ext cx="69818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need to be saved (CDU, </a:t>
            </a:r>
            <a:r>
              <a:rPr lang="en-US" dirty="0" err="1"/>
              <a:t>christionia</a:t>
            </a:r>
            <a:r>
              <a:rPr lang="en-US" dirty="0"/>
              <a:t> </a:t>
            </a:r>
            <a:r>
              <a:rPr lang="en-US" dirty="0" err="1"/>
              <a:t>demcraite</a:t>
            </a:r>
            <a:r>
              <a:rPr lang="en-US" dirty="0"/>
              <a:t> party Germany near Italy)</a:t>
            </a:r>
          </a:p>
          <a:p>
            <a:r>
              <a:rPr lang="en-US" dirty="0"/>
              <a:t> [x] no</a:t>
            </a:r>
          </a:p>
          <a:p>
            <a:r>
              <a:rPr lang="en-US" dirty="0"/>
              <a:t>[x] yes St. Patrick Henry Village</a:t>
            </a:r>
          </a:p>
        </p:txBody>
      </p:sp>
      <p:cxnSp>
        <p:nvCxnSpPr>
          <p:cNvPr id="9" name="Straight Connector 8"/>
          <p:cNvCxnSpPr/>
          <p:nvPr/>
        </p:nvCxnSpPr>
        <p:spPr>
          <a:xfrm flipH="1">
            <a:off x="357809" y="1536327"/>
            <a:ext cx="3431134" cy="5321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938296" y="3074505"/>
            <a:ext cx="7551339" cy="2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151004" y="1897640"/>
            <a:ext cx="23358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trike="sngStrike" dirty="0"/>
              <a:t>“PRIZE”</a:t>
            </a:r>
          </a:p>
        </p:txBody>
      </p:sp>
      <p:sp>
        <p:nvSpPr>
          <p:cNvPr id="17" name="Oval 16"/>
          <p:cNvSpPr/>
          <p:nvPr/>
        </p:nvSpPr>
        <p:spPr>
          <a:xfrm>
            <a:off x="8418644" y="3203027"/>
            <a:ext cx="1775791" cy="1943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418643" y="4684462"/>
            <a:ext cx="1775791" cy="19431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454368" y="3355056"/>
            <a:ext cx="722223" cy="642779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8" idx="4"/>
          </p:cNvCxnSpPr>
          <p:nvPr/>
        </p:nvCxnSpPr>
        <p:spPr>
          <a:xfrm>
            <a:off x="7815480" y="3997835"/>
            <a:ext cx="90996" cy="2508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723" y="4985022"/>
            <a:ext cx="595503" cy="670990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4990643" y="4450424"/>
            <a:ext cx="1494544" cy="13419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96454" y="3952750"/>
            <a:ext cx="439250" cy="491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336976" y="5240315"/>
            <a:ext cx="439250" cy="491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8" name="Oval 37"/>
          <p:cNvSpPr/>
          <p:nvPr/>
        </p:nvSpPr>
        <p:spPr>
          <a:xfrm>
            <a:off x="5516078" y="5837126"/>
            <a:ext cx="508411" cy="5093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496731" y="2465186"/>
            <a:ext cx="192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FEDERAL.DEFAULT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988" y="5662393"/>
            <a:ext cx="457200" cy="40005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5598786" y="5458578"/>
            <a:ext cx="1855582" cy="567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516079" y="4684462"/>
            <a:ext cx="1855582" cy="5678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895950" y="3875594"/>
            <a:ext cx="1735655" cy="568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666610" y="3936675"/>
            <a:ext cx="2047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MANUAEL[1]</a:t>
            </a:r>
            <a:br>
              <a:rPr lang="en-US" sz="800" dirty="0"/>
            </a:br>
            <a:r>
              <a:rPr lang="en-US" sz="800" dirty="0"/>
              <a:t>WW2.!JEW 000.1D8723.US-CA-ID. </a:t>
            </a:r>
            <a:r>
              <a:rPr lang="en-US" sz="800" strike="sngStrike" dirty="0" err="1"/>
              <a:t>CapEx.avg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11072904" y="1172207"/>
            <a:ext cx="63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486900" y="1747441"/>
            <a:ext cx="2552700" cy="4518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klosterweg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1072904" y="1684737"/>
            <a:ext cx="105349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err="1"/>
              <a:t>Monestary</a:t>
            </a:r>
            <a:r>
              <a:rPr lang="en-US" sz="1050" dirty="0"/>
              <a:t> Way</a:t>
            </a:r>
          </a:p>
        </p:txBody>
      </p:sp>
      <p:cxnSp>
        <p:nvCxnSpPr>
          <p:cNvPr id="42" name="Straight Arrow Connector 41"/>
          <p:cNvCxnSpPr>
            <a:stCxn id="14" idx="1"/>
          </p:cNvCxnSpPr>
          <p:nvPr/>
        </p:nvCxnSpPr>
        <p:spPr>
          <a:xfrm flipH="1">
            <a:off x="5763777" y="2359305"/>
            <a:ext cx="1387227" cy="16385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ight Arrow 42"/>
          <p:cNvSpPr/>
          <p:nvPr/>
        </p:nvSpPr>
        <p:spPr>
          <a:xfrm flipH="1">
            <a:off x="4504684" y="4853508"/>
            <a:ext cx="3690086" cy="345062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3788943" y="39527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2003</a:t>
            </a:r>
          </a:p>
        </p:txBody>
      </p:sp>
    </p:spTree>
    <p:extLst>
      <p:ext uri="{BB962C8B-B14F-4D97-AF65-F5344CB8AC3E}">
        <p14:creationId xmlns:p14="http://schemas.microsoft.com/office/powerpoint/2010/main" val="2913201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" name="Oval 1"/>
          <p:cNvSpPr/>
          <p:nvPr/>
        </p:nvSpPr>
        <p:spPr>
          <a:xfrm>
            <a:off x="4673600" y="1079500"/>
            <a:ext cx="2540000" cy="2311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775200" y="3441700"/>
            <a:ext cx="2349500" cy="32893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4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" name="Oval 1"/>
          <p:cNvSpPr/>
          <p:nvPr/>
        </p:nvSpPr>
        <p:spPr>
          <a:xfrm>
            <a:off x="4673600" y="1079500"/>
            <a:ext cx="2540000" cy="2311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775200" y="3441700"/>
            <a:ext cx="2349500" cy="32893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2" y="1358900"/>
            <a:ext cx="876300" cy="876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361" y="2408971"/>
            <a:ext cx="329249" cy="219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89" y="3184093"/>
            <a:ext cx="214304" cy="3333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81988" y="1679785"/>
            <a:ext cx="19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FEDERAL DEFAULT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531140" y="2811393"/>
            <a:ext cx="556590" cy="395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30037" y="2304906"/>
            <a:ext cx="2787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 </a:t>
            </a:r>
            <a:r>
              <a:rPr lang="en-US" sz="800" strike="sngStrike" dirty="0"/>
              <a:t>Shoes with skirt mirrors, reviewing and evaluating</a:t>
            </a:r>
          </a:p>
          <a:p>
            <a:r>
              <a:rPr lang="en-US" dirty="0"/>
              <a:t>CPVA</a:t>
            </a:r>
            <a:r>
              <a:rPr lang="en-US" strike="sngStrike" dirty="0"/>
              <a:t> </a:t>
            </a:r>
            <a:r>
              <a:rPr lang="en-US" sz="800" strike="sngStrike" dirty="0"/>
              <a:t>Kimberly Under </a:t>
            </a:r>
            <a:r>
              <a:rPr lang="en-US" sz="800" strike="sngStrike" dirty="0" err="1"/>
              <a:t>under</a:t>
            </a:r>
            <a:r>
              <a:rPr lang="en-US" sz="800" strike="sngStrike" dirty="0"/>
              <a:t> table with pencil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80272" y="3528846"/>
            <a:ext cx="3097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Deborah: </a:t>
            </a:r>
            <a:r>
              <a:rPr lang="en-US" sz="800" strike="sngStrike" dirty="0"/>
              <a:t>Gary, look over fence while </a:t>
            </a:r>
            <a:r>
              <a:rPr lang="en-US" sz="800" strike="sngStrike" dirty="0" err="1"/>
              <a:t>neibhors</a:t>
            </a:r>
            <a:r>
              <a:rPr lang="en-US" sz="800" strike="sngStrike" dirty="0"/>
              <a:t> having sex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66290" y="3760927"/>
            <a:ext cx="160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“Peeping Tom”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52937" y="3673059"/>
            <a:ext cx="807140" cy="40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3827" y="3175974"/>
            <a:ext cx="2905039" cy="403560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3708400" y="2434722"/>
            <a:ext cx="569258" cy="1426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157467" y="3318120"/>
            <a:ext cx="3509566" cy="1192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607824" y="4042391"/>
            <a:ext cx="293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nonPoliceCfg.sin</a:t>
            </a:r>
            <a:r>
              <a:rPr lang="en-US" dirty="0"/>
              <a:t>: </a:t>
            </a:r>
            <a:r>
              <a:rPr lang="en-US" sz="1000" dirty="0" err="1"/>
              <a:t>Pope.St</a:t>
            </a:r>
            <a:r>
              <a:rPr lang="en-US" sz="1000" dirty="0"/>
              <a:t>. </a:t>
            </a:r>
            <a:r>
              <a:rPr lang="en-US" sz="1000" dirty="0" err="1"/>
              <a:t>Anselm.tom</a:t>
            </a:r>
            <a:endParaRPr lang="en-US" sz="1000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3273205" y="4130259"/>
            <a:ext cx="1171795" cy="281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340" y="4647264"/>
            <a:ext cx="1744095" cy="105414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18866" y="4328620"/>
            <a:ext cx="405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JFK.BULLET.SHOTTER.MLK(“</a:t>
            </a:r>
            <a:r>
              <a:rPr lang="en-US" dirty="0" err="1"/>
              <a:t>View”Logical</a:t>
            </a:r>
            <a:r>
              <a:rPr lang="en-US" dirty="0"/>
              <a:t>)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426389" y="3760927"/>
            <a:ext cx="510998" cy="1204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032000" y="6121400"/>
            <a:ext cx="2997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</a:t>
            </a:r>
            <a:r>
              <a:rPr lang="en-US" dirty="0" err="1"/>
              <a:t>ipx</a:t>
            </a:r>
            <a:r>
              <a:rPr lang="en-US" dirty="0"/>
              <a:t> “pepping tom” mother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62" y="5991598"/>
            <a:ext cx="847654" cy="564075"/>
          </a:xfrm>
          <a:prstGeom prst="rect">
            <a:avLst/>
          </a:prstGeom>
        </p:spPr>
      </p:pic>
      <p:cxnSp>
        <p:nvCxnSpPr>
          <p:cNvPr id="57" name="Straight Connector 56"/>
          <p:cNvCxnSpPr>
            <a:endCxn id="54" idx="3"/>
          </p:cNvCxnSpPr>
          <p:nvPr/>
        </p:nvCxnSpPr>
        <p:spPr>
          <a:xfrm>
            <a:off x="742122" y="6273635"/>
            <a:ext cx="4287365" cy="324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03972" y="2304906"/>
            <a:ext cx="39736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530743" y="1358900"/>
            <a:ext cx="914257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530743" y="1679785"/>
            <a:ext cx="914257" cy="5554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3537976" y="1800333"/>
            <a:ext cx="79380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INTERUPTS</a:t>
            </a:r>
          </a:p>
        </p:txBody>
      </p:sp>
    </p:spTree>
    <p:extLst>
      <p:ext uri="{BB962C8B-B14F-4D97-AF65-F5344CB8AC3E}">
        <p14:creationId xmlns:p14="http://schemas.microsoft.com/office/powerpoint/2010/main" val="2606363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438" y="2222500"/>
            <a:ext cx="1207310" cy="920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4" y="1509712"/>
            <a:ext cx="1724025" cy="26574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80000" y="1993900"/>
            <a:ext cx="5554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</a:p>
          <a:p>
            <a:r>
              <a:rPr lang="en-US" dirty="0"/>
              <a:t>	</a:t>
            </a:r>
            <a:r>
              <a:rPr lang="en-US" strike="sngStrike" dirty="0" err="1"/>
              <a:t>oli</a:t>
            </a:r>
            <a:r>
              <a:rPr lang="en-US" dirty="0"/>
              <a:t>	</a:t>
            </a:r>
            <a:r>
              <a:rPr lang="en-US" strike="sngStrike" dirty="0" err="1"/>
              <a:t>coscto.tentcity.oli.cocain</a:t>
            </a:r>
            <a:r>
              <a:rPr lang="en-US" dirty="0"/>
              <a:t>  KOCHEMAN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76500" y="3937000"/>
            <a:ext cx="1053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!GARAGE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118519" y="3679290"/>
            <a:ext cx="8947462" cy="3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92600" y="3937000"/>
            <a:ext cx="500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PETAGON.VIRGINIA.MARY.  </a:t>
            </a:r>
            <a:r>
              <a:rPr lang="en-US" strike="sngStrike" dirty="0"/>
              <a:t>Thomas-is-dieter(</a:t>
            </a:r>
            <a:r>
              <a:rPr lang="en-US" strike="sngStrike" dirty="0" err="1"/>
              <a:t>togen</a:t>
            </a:r>
            <a:r>
              <a:rPr lang="en-US" strike="sngStrike" dirty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31066" y="3690976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505377" y="3812677"/>
            <a:ext cx="2552700" cy="45186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kriegstrasse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091381" y="3760347"/>
            <a:ext cx="63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76500" y="4325621"/>
            <a:ext cx="9620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Older People go there, I do not go there</a:t>
            </a:r>
          </a:p>
          <a:p>
            <a:r>
              <a:rPr lang="en-US" dirty="0" err="1"/>
              <a:t>Rastatt</a:t>
            </a:r>
            <a:r>
              <a:rPr lang="en-US" dirty="0"/>
              <a:t>, </a:t>
            </a:r>
            <a:r>
              <a:rPr lang="en-US" strike="sngStrike" dirty="0"/>
              <a:t>is also a </a:t>
            </a:r>
            <a:r>
              <a:rPr lang="en-US" strike="sngStrike" dirty="0" err="1"/>
              <a:t>aweful</a:t>
            </a:r>
            <a:r>
              <a:rPr lang="en-US" strike="sngStrike" dirty="0"/>
              <a:t> place, smells as fog from trucks and names as resting area for trucks(</a:t>
            </a:r>
            <a:r>
              <a:rPr lang="en-US" strike="sngStrike" dirty="0" err="1"/>
              <a:t>ras-statt</a:t>
            </a:r>
            <a:r>
              <a:rPr lang="en-US" strike="sngStrike" dirty="0"/>
              <a:t>)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031066" y="5189527"/>
            <a:ext cx="8947462" cy="3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18540" y="5368390"/>
            <a:ext cx="4093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41.TORT-1: VP GERMANY:  </a:t>
            </a:r>
            <a:r>
              <a:rPr lang="en-US" dirty="0" err="1"/>
              <a:t>ksc</a:t>
            </a:r>
            <a:r>
              <a:rPr lang="en-US" dirty="0"/>
              <a:t> </a:t>
            </a:r>
            <a:r>
              <a:rPr lang="en-US" dirty="0" err="1"/>
              <a:t>badner</a:t>
            </a:r>
            <a:r>
              <a:rPr lang="en-US" dirty="0"/>
              <a:t> lied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17042" y="5393759"/>
            <a:ext cx="3576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Rastatt</a:t>
            </a:r>
            <a:r>
              <a:rPr lang="en-US" dirty="0"/>
              <a:t> to Karlsruhe to Mannheim….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504797" y="5553056"/>
            <a:ext cx="4129865" cy="25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031066" y="5881316"/>
            <a:ext cx="8947462" cy="3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62" y="2837121"/>
            <a:ext cx="497104" cy="80042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205455" y="2264566"/>
            <a:ext cx="2446058" cy="13809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624" y="2862351"/>
            <a:ext cx="500181" cy="669307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3903798" y="2722618"/>
            <a:ext cx="1537049" cy="7863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292600" y="2459508"/>
            <a:ext cx="193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</a:t>
            </a:r>
            <a:r>
              <a:rPr lang="en-US" strike="sngStrike" dirty="0"/>
              <a:t>(time)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956866" y="2663586"/>
            <a:ext cx="14039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 DAVID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campino</a:t>
            </a:r>
            <a:r>
              <a:rPr lang="en-US" sz="800" strike="sngStrike" dirty="0"/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96000" y="2981680"/>
            <a:ext cx="583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</a:t>
            </a:r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z="800" strike="sngStrike" dirty="0"/>
              <a:t>screen </a:t>
            </a:r>
            <a:r>
              <a:rPr lang="en-US" sz="800" strike="sngStrike" dirty="0" err="1"/>
              <a:t>cocost.apple</a:t>
            </a:r>
            <a:r>
              <a:rPr lang="en-US" dirty="0" err="1"/>
              <a:t>.IPX.</a:t>
            </a:r>
            <a:r>
              <a:rPr lang="en-US" sz="800" strike="sngStrike" dirty="0" err="1"/>
              <a:t>craig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kenen:kocaion</a:t>
            </a:r>
            <a:r>
              <a:rPr lang="en-US" sz="800" strike="sngStrike" dirty="0"/>
              <a:t>)</a:t>
            </a:r>
          </a:p>
          <a:p>
            <a:r>
              <a:rPr lang="en-US" dirty="0"/>
              <a:t>		§Domestic Violence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 jobs)</a:t>
            </a:r>
            <a:r>
              <a:rPr lang="en-US" dirty="0"/>
              <a:t> IPX Visa France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352029" y="2642420"/>
            <a:ext cx="622853" cy="869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352029" y="2729329"/>
            <a:ext cx="622853" cy="3467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301212" y="2693297"/>
            <a:ext cx="280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SQ.FBI.investoin</a:t>
            </a:r>
            <a:r>
              <a:rPr lang="en-US" dirty="0"/>
              <a:t>(</a:t>
            </a:r>
            <a:r>
              <a:rPr lang="en-US" sz="800" strike="sngStrike" dirty="0" err="1"/>
              <a:t>chelase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mson,stee</a:t>
            </a:r>
            <a:r>
              <a:rPr lang="en-US" sz="800" strike="sngStrike" dirty="0"/>
              <a:t> jobs</a:t>
            </a:r>
            <a:r>
              <a:rPr lang="en-US" dirty="0"/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683809" y="1593399"/>
            <a:ext cx="2944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strafgesetzbuch</a:t>
            </a:r>
            <a:r>
              <a:rPr lang="en-US" dirty="0"/>
              <a:t> </a:t>
            </a:r>
            <a:r>
              <a:rPr lang="en-US" sz="800" strike="sngStrike" dirty="0" err="1"/>
              <a:t>öffentlich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stoerung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hitlergruß</a:t>
            </a:r>
            <a:endParaRPr lang="en-US" sz="800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4155878" y="1485965"/>
            <a:ext cx="2288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Gorhcoe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miceha</a:t>
            </a:r>
            <a:r>
              <a:rPr lang="en-US" sz="800" strike="sngStrike" dirty="0"/>
              <a:t>), </a:t>
            </a:r>
            <a:r>
              <a:rPr lang="en-US" dirty="0" err="1"/>
              <a:t>DEA</a:t>
            </a:r>
            <a:r>
              <a:rPr lang="en-US" sz="800" strike="sngStrike" dirty="0" err="1"/>
              <a:t>herion,oli.ipx.coscto</a:t>
            </a:r>
            <a:r>
              <a:rPr lang="en-US" sz="800" strike="sngStrike" dirty="0"/>
              <a:t>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300134" y="1485965"/>
            <a:ext cx="358719" cy="184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658853" y="1485965"/>
            <a:ext cx="453436" cy="18466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HW5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118519" y="18953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2010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680" y="3938584"/>
            <a:ext cx="632110" cy="482076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2276569" y="3983762"/>
            <a:ext cx="1478522" cy="4923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627321" y="2329047"/>
            <a:ext cx="16129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SLIDE9</a:t>
            </a:r>
          </a:p>
        </p:txBody>
      </p:sp>
    </p:spTree>
    <p:extLst>
      <p:ext uri="{BB962C8B-B14F-4D97-AF65-F5344CB8AC3E}">
        <p14:creationId xmlns:p14="http://schemas.microsoft.com/office/powerpoint/2010/main" val="565599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420100" y="4550030"/>
            <a:ext cx="393700" cy="4791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139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" y="1427162"/>
            <a:ext cx="1724025" cy="265747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51749" y="2755899"/>
            <a:ext cx="3269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0" i="0" dirty="0">
                <a:solidFill>
                  <a:srgbClr val="292929"/>
                </a:solidFill>
                <a:effectLst/>
                <a:latin typeface="Verdana" panose="020B0604030504040204" pitchFamily="34" charset="0"/>
              </a:rPr>
              <a:t>§ 130 volksverhetzendem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78358" y="2246867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sng" strike="sngStrike" dirty="0" err="1">
                <a:solidFill>
                  <a:srgbClr val="1A0DAB"/>
                </a:solidFill>
                <a:effectLst/>
                <a:latin typeface="Roboto"/>
                <a:hlinkClick r:id="rId3"/>
              </a:rPr>
              <a:t>Propagandadelikte</a:t>
            </a:r>
            <a:r>
              <a:rPr lang="en-US" b="0" i="0" u="sng" dirty="0">
                <a:solidFill>
                  <a:srgbClr val="1A0DAB"/>
                </a:solidFill>
                <a:effectLst/>
                <a:latin typeface="Roboto"/>
                <a:hlinkClick r:id="rId3"/>
              </a:rPr>
              <a:t> 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15249" y="4040998"/>
            <a:ext cx="5110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https://www.gesetze-im-internet.de/stgb/__86.html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715249" y="3259949"/>
            <a:ext cx="10031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§ 86 Verbreiten von Propagandamitteln verfassungswidriger und terroristischer Organisationen</a:t>
            </a:r>
          </a:p>
        </p:txBody>
      </p:sp>
      <p:sp>
        <p:nvSpPr>
          <p:cNvPr id="15" name="Isosceles Triangle 14"/>
          <p:cNvSpPr/>
          <p:nvPr/>
        </p:nvSpPr>
        <p:spPr>
          <a:xfrm>
            <a:off x="8193088" y="3776013"/>
            <a:ext cx="850900" cy="899302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42392" y="4273678"/>
            <a:ext cx="269875" cy="40163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439" y="4313086"/>
            <a:ext cx="576464" cy="32282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9312204" y="4410330"/>
            <a:ext cx="1978096" cy="26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09075" y="4225664"/>
            <a:ext cx="551190" cy="426097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8584506" y="5295511"/>
            <a:ext cx="3414712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9442550" y="5550965"/>
            <a:ext cx="1797050" cy="1096150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448593" y="5899835"/>
            <a:ext cx="193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§422.6 Hate Crime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205218" y="5863743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73498" y="5608418"/>
            <a:ext cx="102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3.14.eval</a:t>
            </a:r>
          </a:p>
        </p:txBody>
      </p:sp>
      <p:sp>
        <p:nvSpPr>
          <p:cNvPr id="37" name="Oval 36"/>
          <p:cNvSpPr/>
          <p:nvPr/>
        </p:nvSpPr>
        <p:spPr>
          <a:xfrm>
            <a:off x="8283846" y="5351672"/>
            <a:ext cx="971208" cy="93834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30</a:t>
            </a:r>
          </a:p>
          <a:p>
            <a:pPr algn="ctr"/>
            <a:r>
              <a:rPr lang="en-US" sz="1000" dirty="0"/>
              <a:t>father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7859018" y="5330821"/>
            <a:ext cx="1606208" cy="90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2715249" y="5977750"/>
            <a:ext cx="4422151" cy="56275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>
            <a:stCxn id="40" idx="1"/>
            <a:endCxn id="40" idx="3"/>
          </p:cNvCxnSpPr>
          <p:nvPr/>
        </p:nvCxnSpPr>
        <p:spPr>
          <a:xfrm>
            <a:off x="2715249" y="6259125"/>
            <a:ext cx="4422151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248400" y="5409126"/>
            <a:ext cx="889000" cy="19929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Quartz Circle</a:t>
            </a:r>
          </a:p>
        </p:txBody>
      </p:sp>
      <p:cxnSp>
        <p:nvCxnSpPr>
          <p:cNvPr id="46" name="Straight Connector 45"/>
          <p:cNvCxnSpPr>
            <a:endCxn id="44" idx="1"/>
          </p:cNvCxnSpPr>
          <p:nvPr/>
        </p:nvCxnSpPr>
        <p:spPr>
          <a:xfrm flipV="1">
            <a:off x="6248400" y="5508772"/>
            <a:ext cx="0" cy="3910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4140200" y="5608418"/>
            <a:ext cx="1130300" cy="1249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014" y="5082828"/>
            <a:ext cx="576464" cy="32282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58" y="5082828"/>
            <a:ext cx="485113" cy="32282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47978" y="5003123"/>
            <a:ext cx="1112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Capable of documenting Legislative far-right, radios </a:t>
            </a:r>
            <a:r>
              <a:rPr lang="en-US" sz="800" dirty="0" err="1"/>
              <a:t>eval</a:t>
            </a:r>
            <a:endParaRPr lang="en-US" sz="800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812800" y="5003123"/>
            <a:ext cx="673099" cy="605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520700" y="5003123"/>
            <a:ext cx="2234778" cy="605295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456" y="1261184"/>
            <a:ext cx="800100" cy="8001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176" y="1238766"/>
            <a:ext cx="800100" cy="800100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3161604" y="1541703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Sgb: §86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161604" y="1911035"/>
            <a:ext cx="388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KING.HOMICIDE:LUX:HATEHOLE.</a:t>
            </a:r>
            <a:r>
              <a:rPr lang="en-US" strike="sngStrike" dirty="0" err="1"/>
              <a:t>visa.hq</a:t>
            </a:r>
            <a:endParaRPr lang="en-US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6199143" y="2192203"/>
            <a:ext cx="11641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HOCMI:JEUSE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nees</a:t>
            </a:r>
            <a:r>
              <a:rPr lang="en-US" sz="800" strike="sngStrike" dirty="0"/>
              <a:t>)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410" y="5698430"/>
            <a:ext cx="1821416" cy="1055165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3478358" y="2755899"/>
            <a:ext cx="217239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4993859" y="997336"/>
            <a:ext cx="2391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2006 republican </a:t>
            </a:r>
            <a:r>
              <a:rPr lang="en-US" dirty="0" err="1"/>
              <a:t>cabnet</a:t>
            </a:r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350" y="1078492"/>
            <a:ext cx="323008" cy="42194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828" y="1280612"/>
            <a:ext cx="399182" cy="21049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3983499" y="952136"/>
            <a:ext cx="776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41.</a:t>
            </a:r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2750593" y="1579794"/>
            <a:ext cx="4975597" cy="72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832" y="1086993"/>
            <a:ext cx="685484" cy="442928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5506555" y="1270972"/>
            <a:ext cx="19335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“</a:t>
            </a:r>
            <a:r>
              <a:rPr lang="en-US" sz="800" strike="sngStrike" dirty="0"/>
              <a:t>View”.roth.*.deere.bauer</a:t>
            </a:r>
            <a:r>
              <a:rPr lang="en-US" sz="800" dirty="0"/>
              <a:t>.</a:t>
            </a:r>
            <a:r>
              <a:rPr lang="en-US" sz="800" strike="sngStrike" dirty="0"/>
              <a:t>intern.1st year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5104828" y="1217545"/>
            <a:ext cx="545920" cy="39754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12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2333</Words>
  <Application>Microsoft Office PowerPoint</Application>
  <PresentationFormat>Widescreen</PresentationFormat>
  <Paragraphs>537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Calibri Light</vt:lpstr>
      <vt:lpstr>Georgia</vt:lpstr>
      <vt:lpstr>Google Sans</vt:lpstr>
      <vt:lpstr>Roboto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custom-tc-ems19@FortWorthPublicLibrary.org</cp:lastModifiedBy>
  <cp:revision>39</cp:revision>
  <dcterms:created xsi:type="dcterms:W3CDTF">2023-08-03T13:17:08Z</dcterms:created>
  <dcterms:modified xsi:type="dcterms:W3CDTF">2023-08-03T21:13:22Z</dcterms:modified>
</cp:coreProperties>
</file>